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4507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403648" y="3904681"/>
            <a:ext cx="6768752" cy="136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Организация культурных практик в организации дошкольного образования как условие реализации Государственного образовательного стандарта дошкольного образования</a:t>
            </a:r>
            <a:endParaRPr sz="2000" b="1" i="1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51520" y="44624"/>
            <a:ext cx="851019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86" name="Google Shape;86;p13"/>
          <p:cNvSpPr/>
          <p:nvPr/>
        </p:nvSpPr>
        <p:spPr>
          <a:xfrm>
            <a:off x="2051720" y="5248721"/>
            <a:ext cx="58326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0C0C0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</a:t>
            </a:r>
            <a:endParaRPr sz="1600" b="1" i="1">
              <a:solidFill>
                <a:srgbClr val="0C0C0C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59160" y="1988840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000" b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000" b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</a:t>
            </a:r>
            <a:r>
              <a:rPr lang="ru-RU" sz="2400" b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Результаты организации культурных практик</a:t>
            </a:r>
            <a:r>
              <a:rPr lang="ru-RU" sz="2800" b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800" b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 sz="2800">
              <a:solidFill>
                <a:srgbClr val="C00000"/>
              </a:solidFill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опыт поведения в различных жизненных ситуациях;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опыт применения норм и правил поведения;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опыт эмоциональной реакции на происходящее;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опыт организации своей деятельности;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опыт общения и взаимодействия;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опыт проявления инициативы и самостоятельности.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457200" y="1844824"/>
            <a:ext cx="82296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solidFill>
                  <a:srgbClr val="C00000"/>
                </a:solidFill>
              </a:rPr>
              <a:t/>
            </a:r>
            <a:br>
              <a:rPr lang="ru-RU" sz="2400" i="1">
                <a:solidFill>
                  <a:srgbClr val="C00000"/>
                </a:solidFill>
              </a:rPr>
            </a:br>
            <a:r>
              <a:rPr lang="ru-RU" sz="20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0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 sz="2000" b="1" i="1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23528" y="2636912"/>
            <a:ext cx="8229600" cy="356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Культурные практики как способ организации образовательной деятельности ребенка в организации дошкольного образования закреплены нормативными документами. Проектирование современного образовательного процесса в организации дошкольного образования в соответствии с государственным образовательным стандартом дошкольного образования нацеливает педагогов на широкое использование культурных практик дошкольников.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67544" y="2564904"/>
            <a:ext cx="8136904" cy="353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None/>
            </a:pPr>
            <a:r>
              <a:rPr lang="ru-RU" sz="2400">
                <a:solidFill>
                  <a:srgbClr val="0C0C0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основу реализации задач Государственного образовательного стандарта дошкольного образования положен культурологический и деятельностный подход в педагогике. </a:t>
            </a:r>
            <a:endParaRPr sz="2400">
              <a:solidFill>
                <a:srgbClr val="0C0C0C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Культурологический подход определяет воспитание как способ приобщения ребенка к ценностям мировой и национальной культуры, развития его творческих способностей и наклонностей, защиту его прав и здоровья.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07504" y="2060848"/>
            <a:ext cx="871296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Понятие «культурные практики»</a:t>
            </a:r>
            <a:endParaRPr sz="3200" b="1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10087" y="2852936"/>
            <a:ext cx="8568952" cy="384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 точки зрения Н.Б. Крыловой, культурные практики дошкольника - это обычные для ребенка этого возраста (привычные, повседневные) способы самостоятельной деятельности, а также апробация (постоянные и единичные пробы) новых способов и форм деятельности и поведения в целях удовлетворения разнообразных потребностей и интересов.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23528" y="2060848"/>
            <a:ext cx="864096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Универсальные культурные умения выражают:</a:t>
            </a:r>
            <a:endParaRPr sz="2800" b="1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179512" y="2780928"/>
            <a:ext cx="8784976" cy="393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•	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содержание, качество и направленность действий и поступков ребенка;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•	индивидуальные особенности ребенка (оригинальность и уникальность) его действий;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•	принятие и освоение культурных норм сообщества, к которому принадлежит ребенок;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•	принятие общезначимых (общечеловеческих) культурных образцов деятельности и поведения.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107504" y="2060848"/>
            <a:ext cx="8856984" cy="387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ru-RU" sz="20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Процесс овладения культурными практиками – </a:t>
            </a:r>
            <a:r>
              <a:rPr lang="ru-RU" sz="2000" b="1" i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000" b="1" i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процесс приобретения универсальных культурных умений при взаимодействии со взрослыми и в самостоятельной деятельности в предметной среде.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ru-RU" sz="20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 основе культурных практик у детей формируются: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Привычки;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Пристрастия;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Сопереживания;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Интересы и излюбленные занятия;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Обогащается опыт общения со взрослыми, сверстниками и младшими детьми;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Приобретается собственный нравственный, эмоциональный опыт.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ru-RU" sz="2000" b="1" i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2000" b="1" i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000" i="1">
                <a:solidFill>
                  <a:srgbClr val="F04F0E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2000" i="1">
                <a:solidFill>
                  <a:srgbClr val="F04F0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000">
              <a:solidFill>
                <a:srgbClr val="000000"/>
              </a:solidFill>
            </a:endParaRPr>
          </a:p>
          <a:p>
            <a:pPr marL="342900" lvl="0" indent="-1905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C0C0C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95536" y="1916832"/>
            <a:ext cx="842493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Цель культурных практик:</a:t>
            </a:r>
            <a:endParaRPr sz="2400" b="1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27584" y="3356992"/>
            <a:ext cx="756084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None/>
            </a:pPr>
            <a:r>
              <a:rPr lang="ru-RU" sz="28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общей культуры личности дошкольника, развитие социальных, нравственных, эстетических, интеллектуальных качеств, инициативности, самостоятельности и ответственности, а также формирование предпосылок к учебной деятельности.</a:t>
            </a:r>
            <a:endParaRPr sz="28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57200" y="2204864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Задачи:</a:t>
            </a:r>
            <a:endParaRPr sz="2800" i="1">
              <a:solidFill>
                <a:srgbClr val="C00000"/>
              </a:solidFill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457200" y="3212976"/>
            <a:ext cx="8229600" cy="2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1.Социально-нравственное развитие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 startAt="2"/>
            </a:pPr>
            <a:r>
              <a:rPr lang="ru-RU"/>
              <a:t>Познавательное развитие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 startAt="2"/>
            </a:pPr>
            <a:r>
              <a:rPr lang="ru-RU"/>
              <a:t>Художественно-эстетическое развитие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 startAt="2"/>
            </a:pPr>
            <a:r>
              <a:rPr lang="ru-RU"/>
              <a:t>Физическое развитие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95535" y="188640"/>
            <a:ext cx="6935069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Принципы</a:t>
            </a:r>
            <a:endParaRPr sz="2400" b="1" i="1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323527" y="975004"/>
            <a:ext cx="720080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Творчества.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Психологической комфортности.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Целостности.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Деятельности.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Вариативности.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Непрерывности.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Минимакса.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656" y="4315120"/>
            <a:ext cx="2845583" cy="213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663" y="4315119"/>
            <a:ext cx="3200226" cy="213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57200" y="1916832"/>
            <a:ext cx="8229600" cy="7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8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400" b="1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Культурные практики: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2420888"/>
            <a:ext cx="8579296" cy="341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организуются в рамках детских видов деятельности, перечисленных в ГОС ДО;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решают задачи образовательной деятельности (образовательных областей);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ориентированы на детские интересы (настоящие, и лежащие в зоне ближайшего развития) - они являются приоритетом (а не цели и интересы взрослых);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ориентированы на создание творческого продукта деятельности материального или духовного (сказка, игровой сюжет);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предполагают проявления самостоятельных проб и действий в деятельности и поведении;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организуются во взаимодействии со взрослыми с постепенным нарастанием самостоятельности детей;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воспитание строится не от задач взрослого, а от жизнедеятельности ребенка, а ребенок - полноправный субъект деятельности, взаимодействия и общения;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 культурных практиках ребенок овладевает разными видами деятельности и общения.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дети классный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Экран (4:3)</PresentationFormat>
  <Paragraphs>54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дети классный</vt:lpstr>
      <vt:lpstr>Организация культурных практик в организации дошкольного образования как условие реализации Государственного образовательного стандарта дошкольного образования</vt:lpstr>
      <vt:lpstr>Презентация PowerPoint</vt:lpstr>
      <vt:lpstr>Понятие «культурные практики»</vt:lpstr>
      <vt:lpstr>Универсальные культурные умения выражают:</vt:lpstr>
      <vt:lpstr>Презентация PowerPoint</vt:lpstr>
      <vt:lpstr>Цель культурных практик:</vt:lpstr>
      <vt:lpstr>Задачи:</vt:lpstr>
      <vt:lpstr>Принципы</vt:lpstr>
      <vt:lpstr> Культурные практики:</vt:lpstr>
      <vt:lpstr>      Результаты организации культурных практик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культурных практик в организации дошкольного образования как условие реализации Государственного образовательного стандарта дошкольного образования</dc:title>
  <cp:lastModifiedBy>ACER</cp:lastModifiedBy>
  <cp:revision>1</cp:revision>
  <dcterms:modified xsi:type="dcterms:W3CDTF">2025-11-24T12:04:45Z</dcterms:modified>
</cp:coreProperties>
</file>