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57" r:id="rId4"/>
    <p:sldId id="258" r:id="rId5"/>
    <p:sldId id="260" r:id="rId6"/>
    <p:sldId id="259" r:id="rId7"/>
    <p:sldId id="262" r:id="rId8"/>
    <p:sldId id="266" r:id="rId9"/>
    <p:sldId id="265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63A4-A0A8-45F4-8191-5D42B85B9738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6829-EDDD-42F3-AD00-CA0D2816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90013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72560" cy="5000660"/>
          </a:xfrm>
          <a:prstGeom prst="rect">
            <a:avLst/>
          </a:prstGeom>
          <a:noFill/>
        </p:spPr>
      </p:pic>
      <p:pic>
        <p:nvPicPr>
          <p:cNvPr id="3" name="Рисунок 2" descr="IMG_5680.JPG"/>
          <p:cNvPicPr>
            <a:picLocks noChangeAspect="1"/>
          </p:cNvPicPr>
          <p:nvPr/>
        </p:nvPicPr>
        <p:blipFill>
          <a:blip r:embed="rId3" cstate="print"/>
          <a:srcRect l="63946" t="24999" r="16529" b="57292"/>
          <a:stretch>
            <a:fillRect/>
          </a:stretch>
        </p:blipFill>
        <p:spPr>
          <a:xfrm>
            <a:off x="7858148" y="5500702"/>
            <a:ext cx="1000132" cy="1214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614364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Подготовила: воспитатель-методист</a:t>
            </a:r>
          </a:p>
          <a:p>
            <a:r>
              <a:rPr lang="ru-RU" sz="1400" dirty="0" smtClean="0"/>
              <a:t> по ИЗО и ПНД: </a:t>
            </a:r>
            <a:r>
              <a:rPr lang="ru-RU" sz="1400" dirty="0" err="1" smtClean="0"/>
              <a:t>Большунова</a:t>
            </a:r>
            <a:r>
              <a:rPr lang="ru-RU" sz="1400" dirty="0" smtClean="0"/>
              <a:t> В.Г.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785818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1400" dirty="0" smtClean="0">
                <a:solidFill>
                  <a:schemeClr val="tx1"/>
                </a:solidFill>
              </a:rPr>
              <a:t>дошкольное образовательное </a:t>
            </a:r>
            <a:r>
              <a:rPr lang="ru-RU" sz="1400" dirty="0" smtClean="0">
                <a:solidFill>
                  <a:schemeClr val="tx1"/>
                </a:solidFill>
              </a:rPr>
              <a:t>учреждение</a:t>
            </a:r>
            <a:r>
              <a:rPr lang="ru-RU" sz="1400" dirty="0" smtClean="0">
                <a:solidFill>
                  <a:schemeClr val="tx1"/>
                </a:solidFill>
              </a:rPr>
              <a:t> «Каменский центр развития ребёнка»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643050"/>
            <a:ext cx="5143536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Презентация для детей дошкольного возраста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013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00042"/>
            <a:ext cx="71438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Виды дымковских игрушек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23.jpg"/>
          <p:cNvPicPr>
            <a:picLocks noChangeAspect="1"/>
          </p:cNvPicPr>
          <p:nvPr/>
        </p:nvPicPr>
        <p:blipFill>
          <a:blip r:embed="rId3" cstate="print"/>
          <a:srcRect l="7812" t="20312" r="1953" b="14062"/>
          <a:stretch>
            <a:fillRect/>
          </a:stretch>
        </p:blipFill>
        <p:spPr>
          <a:xfrm>
            <a:off x="857224" y="1500174"/>
            <a:ext cx="4714908" cy="2428892"/>
          </a:xfrm>
          <a:prstGeom prst="rect">
            <a:avLst/>
          </a:prstGeom>
        </p:spPr>
      </p:pic>
      <p:pic>
        <p:nvPicPr>
          <p:cNvPr id="8" name="Рисунок 7" descr="dymkovskij_ba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214818"/>
            <a:ext cx="4143404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4612" y="4786322"/>
            <a:ext cx="15716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Козлики</a:t>
            </a:r>
            <a:endParaRPr lang="ru-RU" dirty="0"/>
          </a:p>
        </p:txBody>
      </p:sp>
      <p:pic>
        <p:nvPicPr>
          <p:cNvPr id="15362" name="Picture 2" descr="C:\Users\Oleg\Desktop\Dymkovskij-kon.jpg"/>
          <p:cNvPicPr>
            <a:picLocks noChangeAspect="1" noChangeArrowheads="1"/>
          </p:cNvPicPr>
          <p:nvPr/>
        </p:nvPicPr>
        <p:blipFill>
          <a:blip r:embed="rId5" cstate="print"/>
          <a:srcRect l="10714" r="14286"/>
          <a:stretch>
            <a:fillRect/>
          </a:stretch>
        </p:blipFill>
        <p:spPr bwMode="auto">
          <a:xfrm>
            <a:off x="6643702" y="2143116"/>
            <a:ext cx="1500198" cy="22145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86446" y="1643050"/>
            <a:ext cx="15716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Виды дымковских игрушек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arge_import_files_7b_7b4e6e6e-295f-11ea-a358-90e6ba83657c_777eb4ef-2e1a-11ea-aac7-90e6ba83657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142984"/>
            <a:ext cx="2438400" cy="2438400"/>
          </a:xfrm>
          <a:prstGeom prst="rect">
            <a:avLst/>
          </a:prstGeom>
        </p:spPr>
      </p:pic>
      <p:pic>
        <p:nvPicPr>
          <p:cNvPr id="5" name="Рисунок 4" descr="07d19326dd84e40dc89f5a2d89d137ab.jpg"/>
          <p:cNvPicPr>
            <a:picLocks noChangeAspect="1"/>
          </p:cNvPicPr>
          <p:nvPr/>
        </p:nvPicPr>
        <p:blipFill>
          <a:blip r:embed="rId4" cstate="print"/>
          <a:srcRect l="15341" r="13068" b="6707"/>
          <a:stretch>
            <a:fillRect/>
          </a:stretch>
        </p:blipFill>
        <p:spPr>
          <a:xfrm>
            <a:off x="4429124" y="3143248"/>
            <a:ext cx="2786082" cy="2571768"/>
          </a:xfrm>
          <a:prstGeom prst="rect">
            <a:avLst/>
          </a:prstGeom>
        </p:spPr>
      </p:pic>
      <p:pic>
        <p:nvPicPr>
          <p:cNvPr id="6" name="Рисунок 5" descr="f025ba2689a2ca78a42a115aca90a6cf.jpg"/>
          <p:cNvPicPr>
            <a:picLocks noChangeAspect="1"/>
          </p:cNvPicPr>
          <p:nvPr/>
        </p:nvPicPr>
        <p:blipFill>
          <a:blip r:embed="rId5" cstate="print"/>
          <a:srcRect l="9479" t="10416" r="5558" b="6250"/>
          <a:stretch>
            <a:fillRect/>
          </a:stretch>
        </p:blipFill>
        <p:spPr>
          <a:xfrm>
            <a:off x="214282" y="2428868"/>
            <a:ext cx="3357586" cy="3500462"/>
          </a:xfrm>
          <a:prstGeom prst="rect">
            <a:avLst/>
          </a:prstGeom>
        </p:spPr>
      </p:pic>
      <p:pic>
        <p:nvPicPr>
          <p:cNvPr id="7" name="Рисунок 6" descr="700.jpg"/>
          <p:cNvPicPr>
            <a:picLocks noChangeAspect="1"/>
          </p:cNvPicPr>
          <p:nvPr/>
        </p:nvPicPr>
        <p:blipFill>
          <a:blip r:embed="rId6" cstate="print"/>
          <a:srcRect l="25359" t="12093" r="21531" b="6977"/>
          <a:stretch>
            <a:fillRect/>
          </a:stretch>
        </p:blipFill>
        <p:spPr>
          <a:xfrm>
            <a:off x="3857620" y="928670"/>
            <a:ext cx="1785950" cy="2143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85860"/>
            <a:ext cx="23574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Птицы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00298" y="85723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Игрушки-свистульки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4f90b58502894d40c393aa5998d494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2214578" cy="2428892"/>
          </a:xfrm>
          <a:prstGeom prst="rect">
            <a:avLst/>
          </a:prstGeom>
        </p:spPr>
      </p:pic>
      <p:pic>
        <p:nvPicPr>
          <p:cNvPr id="5" name="Рисунок 4" descr="di7-vsadnik-na-svistulke.jpg"/>
          <p:cNvPicPr>
            <a:picLocks noChangeAspect="1"/>
          </p:cNvPicPr>
          <p:nvPr/>
        </p:nvPicPr>
        <p:blipFill>
          <a:blip r:embed="rId4" cstate="print"/>
          <a:srcRect l="18421" r="18421" b="10345"/>
          <a:stretch>
            <a:fillRect/>
          </a:stretch>
        </p:blipFill>
        <p:spPr>
          <a:xfrm>
            <a:off x="4286248" y="1357298"/>
            <a:ext cx="1714512" cy="2071702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142984"/>
            <a:ext cx="1562102" cy="2085975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3500438"/>
            <a:ext cx="5214974" cy="27146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86644" y="3429000"/>
            <a:ext cx="1428760" cy="27860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8549a645d4e349ccdeb74c68d7c8ad1-800x.jpg"/>
          <p:cNvPicPr>
            <a:picLocks noChangeAspect="1"/>
          </p:cNvPicPr>
          <p:nvPr/>
        </p:nvPicPr>
        <p:blipFill>
          <a:blip r:embed="rId3" cstate="print"/>
          <a:srcRect l="3278" t="6863" r="10656" b="17647"/>
          <a:stretch>
            <a:fillRect/>
          </a:stretch>
        </p:blipFill>
        <p:spPr>
          <a:xfrm>
            <a:off x="1857356" y="285728"/>
            <a:ext cx="7072362" cy="3143272"/>
          </a:xfrm>
          <a:prstGeom prst="rect">
            <a:avLst/>
          </a:prstGeom>
        </p:spPr>
      </p:pic>
      <p:pic>
        <p:nvPicPr>
          <p:cNvPr id="4" name="Рисунок 3" descr="3e82c31394dab65bc1fac0f00bd71ae95d92du.jpg"/>
          <p:cNvPicPr>
            <a:picLocks noChangeAspect="1"/>
          </p:cNvPicPr>
          <p:nvPr/>
        </p:nvPicPr>
        <p:blipFill>
          <a:blip r:embed="rId4" cstate="print"/>
          <a:srcRect l="9091" t="9677" r="6817" b="3226"/>
          <a:stretch>
            <a:fillRect/>
          </a:stretch>
        </p:blipFill>
        <p:spPr>
          <a:xfrm>
            <a:off x="6215074" y="3643314"/>
            <a:ext cx="2643206" cy="1928826"/>
          </a:xfrm>
          <a:prstGeom prst="rect">
            <a:avLst/>
          </a:prstGeom>
        </p:spPr>
      </p:pic>
      <p:pic>
        <p:nvPicPr>
          <p:cNvPr id="5" name="Рисунок 4" descr="AgV2NyC50hQ.jpg"/>
          <p:cNvPicPr>
            <a:picLocks noChangeAspect="1"/>
          </p:cNvPicPr>
          <p:nvPr/>
        </p:nvPicPr>
        <p:blipFill>
          <a:blip r:embed="rId5" cstate="print"/>
          <a:srcRect t="8824" b="5882"/>
          <a:stretch>
            <a:fillRect/>
          </a:stretch>
        </p:blipFill>
        <p:spPr>
          <a:xfrm>
            <a:off x="1357290" y="928670"/>
            <a:ext cx="3500462" cy="2286016"/>
          </a:xfrm>
          <a:prstGeom prst="rect">
            <a:avLst/>
          </a:prstGeom>
        </p:spPr>
      </p:pic>
      <p:pic>
        <p:nvPicPr>
          <p:cNvPr id="6" name="Рисунок 5" descr="_original.jpg"/>
          <p:cNvPicPr>
            <a:picLocks noChangeAspect="1"/>
          </p:cNvPicPr>
          <p:nvPr/>
        </p:nvPicPr>
        <p:blipFill>
          <a:blip r:embed="rId6" cstate="print"/>
          <a:srcRect l="1613" t="5556" r="3226" b="2778"/>
          <a:stretch>
            <a:fillRect/>
          </a:stretch>
        </p:blipFill>
        <p:spPr>
          <a:xfrm>
            <a:off x="2214546" y="3429000"/>
            <a:ext cx="385765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История названия игрушки</a:t>
            </a:r>
          </a:p>
        </p:txBody>
      </p:sp>
      <p:pic>
        <p:nvPicPr>
          <p:cNvPr id="4" name="Содержимое 3" descr="90013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8643998" cy="6000791"/>
          </a:xfrm>
        </p:spPr>
      </p:pic>
      <p:sp>
        <p:nvSpPr>
          <p:cNvPr id="6" name="Прямоугольник 5"/>
          <p:cNvSpPr/>
          <p:nvPr/>
        </p:nvSpPr>
        <p:spPr>
          <a:xfrm>
            <a:off x="1071538" y="857232"/>
            <a:ext cx="6929486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85852" y="928670"/>
            <a:ext cx="650085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Родина замечательной дымковск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игрушки - город Киров (Вятка). Она является символом прекрасного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края. Дымковская игрушка простая, но очень яркая, нарядная и праздничная. Глиняные фигурки людей и животных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украшают 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этой местности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каждый дом.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Название дымковской игрушки пошло от названия слободы, где ее изготавливают, - Дымково, расположенной близ города Кирова. Промысел этот зародился очень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давно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 был связан с праздником «Свистунья».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lide-4.jpg"/>
          <p:cNvPicPr>
            <a:picLocks noChangeAspect="1"/>
          </p:cNvPicPr>
          <p:nvPr/>
        </p:nvPicPr>
        <p:blipFill>
          <a:blip r:embed="rId3" cstate="print"/>
          <a:srcRect l="8801" t="9804" r="9945" b="9804"/>
          <a:stretch>
            <a:fillRect/>
          </a:stretch>
        </p:blipFill>
        <p:spPr>
          <a:xfrm>
            <a:off x="1714480" y="2928934"/>
            <a:ext cx="578647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 cstate="print"/>
          <a:srcRect b="78125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571613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Лепка из глины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71462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2.Обжиг в печи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407194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3.Побелка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молоком с мелом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5429264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4.Роспись игрушки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3" cstate="print"/>
          <a:srcRect l="12500" r="12499"/>
          <a:stretch>
            <a:fillRect/>
          </a:stretch>
        </p:blipFill>
        <p:spPr>
          <a:xfrm>
            <a:off x="6429388" y="1000108"/>
            <a:ext cx="2143140" cy="1500198"/>
          </a:xfrm>
          <a:prstGeom prst="rect">
            <a:avLst/>
          </a:prstGeom>
        </p:spPr>
      </p:pic>
      <p:pic>
        <p:nvPicPr>
          <p:cNvPr id="18" name="Рисунок 17" descr="detsad-28333-1467735287.jpg"/>
          <p:cNvPicPr>
            <a:picLocks noChangeAspect="1"/>
          </p:cNvPicPr>
          <p:nvPr/>
        </p:nvPicPr>
        <p:blipFill>
          <a:blip r:embed="rId4" cstate="print"/>
          <a:srcRect l="61017" t="11462" b="27767"/>
          <a:stretch>
            <a:fillRect/>
          </a:stretch>
        </p:blipFill>
        <p:spPr>
          <a:xfrm>
            <a:off x="6500826" y="3214686"/>
            <a:ext cx="2000264" cy="2000264"/>
          </a:xfrm>
          <a:prstGeom prst="rect">
            <a:avLst/>
          </a:prstGeom>
        </p:spPr>
      </p:pic>
      <p:pic>
        <p:nvPicPr>
          <p:cNvPr id="17" name="Рисунок 16" descr="TASS_632554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143116"/>
            <a:ext cx="3000396" cy="1785950"/>
          </a:xfrm>
          <a:prstGeom prst="rect">
            <a:avLst/>
          </a:prstGeom>
        </p:spPr>
      </p:pic>
      <p:pic>
        <p:nvPicPr>
          <p:cNvPr id="19" name="Рисунок 18" descr="images (1).jpg"/>
          <p:cNvPicPr>
            <a:picLocks noChangeAspect="1"/>
          </p:cNvPicPr>
          <p:nvPr/>
        </p:nvPicPr>
        <p:blipFill>
          <a:blip r:embed="rId6" cstate="print"/>
          <a:srcRect l="7614" b="8823"/>
          <a:stretch>
            <a:fillRect/>
          </a:stretch>
        </p:blipFill>
        <p:spPr>
          <a:xfrm>
            <a:off x="4429125" y="4786322"/>
            <a:ext cx="1714512" cy="1928833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3571868" y="1643050"/>
            <a:ext cx="250033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2928926" y="2857495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714744" y="4357694"/>
            <a:ext cx="264320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928926" y="5929330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Фон игрушек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643050"/>
            <a:ext cx="2571768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14678" y="185736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Белый</a:t>
            </a:r>
            <a:endParaRPr lang="ru-RU" sz="2800" dirty="0"/>
          </a:p>
        </p:txBody>
      </p:sp>
      <p:pic>
        <p:nvPicPr>
          <p:cNvPr id="5" name="Рисунок 4" descr="0010.jpg"/>
          <p:cNvPicPr>
            <a:picLocks noChangeAspect="1"/>
          </p:cNvPicPr>
          <p:nvPr/>
        </p:nvPicPr>
        <p:blipFill>
          <a:blip r:embed="rId2" cstate="print"/>
          <a:srcRect l="5128" t="5714" r="5128" b="5714"/>
          <a:stretch>
            <a:fillRect/>
          </a:stretch>
        </p:blipFill>
        <p:spPr>
          <a:xfrm>
            <a:off x="214282" y="1214422"/>
            <a:ext cx="2857520" cy="2428892"/>
          </a:xfrm>
          <a:prstGeom prst="rect">
            <a:avLst/>
          </a:prstGeom>
        </p:spPr>
      </p:pic>
      <p:pic>
        <p:nvPicPr>
          <p:cNvPr id="6" name="Рисунок 5" descr="dymkovskaya-igrushka-iz-gliny-poetapnye-master-klassy-lepki-dlya-detej-foto-podelok-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142984"/>
            <a:ext cx="3194690" cy="2500330"/>
          </a:xfrm>
          <a:prstGeom prst="rect">
            <a:avLst/>
          </a:prstGeom>
        </p:spPr>
      </p:pic>
      <p:pic>
        <p:nvPicPr>
          <p:cNvPr id="7" name="Рисунок 6" descr="pobe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786190"/>
            <a:ext cx="607223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ymkovskaya-igrushka-iz-gliny-poetapnye-master-klassy-lepki-dlya-detej-foto-podelok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858312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875ce139f3934755e4293bd05a20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1"/>
            <a:ext cx="8643997" cy="626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285728"/>
            <a:ext cx="650085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Виды дымковских игрушек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g22.jpg"/>
          <p:cNvPicPr>
            <a:picLocks noChangeAspect="1"/>
          </p:cNvPicPr>
          <p:nvPr/>
        </p:nvPicPr>
        <p:blipFill>
          <a:blip r:embed="rId3" cstate="print"/>
          <a:srcRect l="7812" t="20312" r="50517" b="39063"/>
          <a:stretch>
            <a:fillRect/>
          </a:stretch>
        </p:blipFill>
        <p:spPr>
          <a:xfrm>
            <a:off x="642910" y="1071546"/>
            <a:ext cx="2643206" cy="1857388"/>
          </a:xfrm>
          <a:prstGeom prst="rect">
            <a:avLst/>
          </a:prstGeom>
        </p:spPr>
      </p:pic>
      <p:pic>
        <p:nvPicPr>
          <p:cNvPr id="9" name="Рисунок 8" descr="2008.8barynyasdevochkoy-900x1200.jpg"/>
          <p:cNvPicPr>
            <a:picLocks noChangeAspect="1"/>
          </p:cNvPicPr>
          <p:nvPr/>
        </p:nvPicPr>
        <p:blipFill>
          <a:blip r:embed="rId4" cstate="print"/>
          <a:srcRect l="17857" r="14285"/>
          <a:stretch>
            <a:fillRect/>
          </a:stretch>
        </p:blipFill>
        <p:spPr>
          <a:xfrm>
            <a:off x="6357950" y="1142984"/>
            <a:ext cx="1357322" cy="2571768"/>
          </a:xfrm>
          <a:prstGeom prst="rect">
            <a:avLst/>
          </a:prstGeom>
        </p:spPr>
      </p:pic>
      <p:pic>
        <p:nvPicPr>
          <p:cNvPr id="10" name="Рисунок 9" descr="dabae444be5c71b5e1574979d09d5c85.jpg"/>
          <p:cNvPicPr>
            <a:picLocks noChangeAspect="1"/>
          </p:cNvPicPr>
          <p:nvPr/>
        </p:nvPicPr>
        <p:blipFill>
          <a:blip r:embed="rId5" cstate="print"/>
          <a:srcRect l="26386" r="27638"/>
          <a:stretch>
            <a:fillRect/>
          </a:stretch>
        </p:blipFill>
        <p:spPr>
          <a:xfrm>
            <a:off x="4857752" y="3000372"/>
            <a:ext cx="1643074" cy="3071810"/>
          </a:xfrm>
          <a:prstGeom prst="rect">
            <a:avLst/>
          </a:prstGeom>
        </p:spPr>
      </p:pic>
      <p:pic>
        <p:nvPicPr>
          <p:cNvPr id="11" name="Рисунок 10" descr="a0a78fc29822bcc4eb2cf0db567c1a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143248"/>
            <a:ext cx="2286016" cy="3000396"/>
          </a:xfrm>
          <a:prstGeom prst="rect">
            <a:avLst/>
          </a:prstGeom>
        </p:spPr>
      </p:pic>
      <p:pic>
        <p:nvPicPr>
          <p:cNvPr id="12" name="Рисунок 11" descr="DSC_0709.jpg"/>
          <p:cNvPicPr>
            <a:picLocks noChangeAspect="1"/>
          </p:cNvPicPr>
          <p:nvPr/>
        </p:nvPicPr>
        <p:blipFill>
          <a:blip r:embed="rId7" cstate="print"/>
          <a:srcRect l="25397" r="22222"/>
          <a:stretch>
            <a:fillRect/>
          </a:stretch>
        </p:blipFill>
        <p:spPr>
          <a:xfrm>
            <a:off x="3357554" y="1142984"/>
            <a:ext cx="17859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92961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14285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Виды дымковских игрушек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slide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91184"/>
            <a:ext cx="8858312" cy="576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История названия игрушки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32</cp:revision>
  <dcterms:created xsi:type="dcterms:W3CDTF">2022-10-24T14:33:25Z</dcterms:created>
  <dcterms:modified xsi:type="dcterms:W3CDTF">2025-11-11T11:16:20Z</dcterms:modified>
</cp:coreProperties>
</file>