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5" r:id="rId2"/>
    <p:sldId id="256" r:id="rId3"/>
    <p:sldId id="264" r:id="rId4"/>
    <p:sldId id="257" r:id="rId5"/>
    <p:sldId id="267" r:id="rId6"/>
    <p:sldId id="266" r:id="rId7"/>
    <p:sldId id="271" r:id="rId8"/>
    <p:sldId id="258" r:id="rId9"/>
    <p:sldId id="269" r:id="rId10"/>
    <p:sldId id="259" r:id="rId11"/>
    <p:sldId id="260" r:id="rId12"/>
    <p:sldId id="261" r:id="rId13"/>
    <p:sldId id="263" r:id="rId14"/>
    <p:sldId id="26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8C47F-3101-4F05-B1DA-08B17608075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7D46A-4890-440C-84C9-3B3D66E95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8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7D46A-4890-440C-84C9-3B3D66E953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10" Type="http://schemas.openxmlformats.org/officeDocument/2006/relationships/image" Target="../media/image46.png"/><Relationship Id="rId4" Type="http://schemas.openxmlformats.org/officeDocument/2006/relationships/image" Target="../media/image41.gif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jpeg"/><Relationship Id="rId7" Type="http://schemas.openxmlformats.org/officeDocument/2006/relationships/image" Target="../media/image4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10" Type="http://schemas.openxmlformats.org/officeDocument/2006/relationships/image" Target="../media/image51.png"/><Relationship Id="rId4" Type="http://schemas.openxmlformats.org/officeDocument/2006/relationships/image" Target="../media/image29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2.wdp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951" y="0"/>
            <a:ext cx="9178951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764705"/>
            <a:ext cx="7272808" cy="1841974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t" anchorCtr="0">
            <a:prstTxWarp prst="textCanUp">
              <a:avLst/>
            </a:prstTxWarp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Перелётные и зимующие птицы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486916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 </a:t>
            </a:r>
            <a:endParaRPr lang="ru-RU" sz="1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52736"/>
            <a:ext cx="266700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124744"/>
            <a:ext cx="266700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124744"/>
            <a:ext cx="266700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005064"/>
            <a:ext cx="2667000" cy="231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4077072"/>
            <a:ext cx="2667000" cy="224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077072"/>
            <a:ext cx="2667000" cy="223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71857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 птиц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429000"/>
            <a:ext cx="171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скворечник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49206" y="3424535"/>
            <a:ext cx="206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Гнездо ласточки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631507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гнезда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49244" y="63246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дупло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13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ANd9GcQJUeMZeN452pCfp7cKd-Esm6lkvpED10WMILigf1iyw36Qypyj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2388" y="2257425"/>
            <a:ext cx="2133600" cy="1700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 descr="ANd9GcRXeRSqaQTGjxlOjbx2CQr1G_IaEoNfZw6h-agadDZPhNuH8oW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12" y="1069975"/>
            <a:ext cx="2133600" cy="146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NW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1" y="1981200"/>
            <a:ext cx="9810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563880"/>
            <a:ext cx="78105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NT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186173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%D0%B1%D0%B5%D0%BB%D0%B0%D1%8F-%D1%82%D1%80%D1%8F%D1%81%D0%BE%D0%B3%D1%83%D0%B7%D0%BA%D0%B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2124" y="5013176"/>
            <a:ext cx="2133600" cy="1617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ANd9GcQsKVhpQWl4zsJFm_d_EQG8NgjG5VVMxGhTKBxWtSmZOzlsH_KX7Q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5" y="3880086"/>
            <a:ext cx="2414663" cy="1780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1" y="1258277"/>
            <a:ext cx="1976213" cy="1474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664" y="4724400"/>
            <a:ext cx="1509936" cy="1368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371857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Еда перелетных птиц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Picture 8" descr="ANT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580857"/>
            <a:ext cx="1492888" cy="111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NT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664" y="2733257"/>
            <a:ext cx="1492888" cy="111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ANT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2929646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ANT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152" y="3293090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ANT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845" y="2594952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ANT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358" y="2671823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ANT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211" y="3067051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ANT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151432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d9GcT3xk0a-pV3wV8pctXGmQjtNgI0woh99afeGdsp9L_qwdzH0rK9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391"/>
            <a:ext cx="2209800" cy="1649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ANd9GcTJN6UaBy1JU3SOsGukMe5-5EEsjs2CpQ4YcxxJR85Ypew-N7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911715"/>
            <a:ext cx="2209800" cy="1673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78" y="4777266"/>
            <a:ext cx="2396153" cy="1790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W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3561" y="2227263"/>
            <a:ext cx="9810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8360" y="3827464"/>
            <a:ext cx="78105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540" y="1124391"/>
            <a:ext cx="2276568" cy="170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49" r="-1909" b="16840"/>
          <a:stretch>
            <a:fillRect/>
          </a:stretch>
        </p:blipFill>
        <p:spPr bwMode="auto">
          <a:xfrm>
            <a:off x="7027688" y="5165208"/>
            <a:ext cx="1857375" cy="145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712" y="4076384"/>
            <a:ext cx="2334396" cy="163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636" y="2688154"/>
            <a:ext cx="2085975" cy="160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71857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Еда зимующих птиц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6540" y="251078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зерно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82499" y="254238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сало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83147" y="570957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рябина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876951" y="49805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хлеб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7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134560"/>
            <a:ext cx="3142149" cy="251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2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1134560"/>
            <a:ext cx="3274640" cy="258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2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4149080"/>
            <a:ext cx="32746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2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4137640"/>
            <a:ext cx="3165147" cy="224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Полеты птиц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3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857" y="197768"/>
            <a:ext cx="6512511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 птиц!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83" y="1268760"/>
            <a:ext cx="2591326" cy="2220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668922" cy="2168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09" y="3933056"/>
            <a:ext cx="2667000" cy="2310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4125" y="3933056"/>
            <a:ext cx="2667000" cy="2344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591" y="1268760"/>
            <a:ext cx="2702641" cy="2159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667000" cy="2332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38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60648"/>
            <a:ext cx="3888432" cy="30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353" y="279280"/>
            <a:ext cx="4657725" cy="27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ормушка с зимующими птицами карти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353" y="3316986"/>
            <a:ext cx="4657725" cy="328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ормушка с зимующими птицами картинка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3945" y="4725144"/>
            <a:ext cx="2213407" cy="20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ормушка с зимующими птицами картинка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936" y="3429000"/>
            <a:ext cx="2124816" cy="19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645024"/>
            <a:ext cx="3528392" cy="2700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75" y="429217"/>
            <a:ext cx="3463552" cy="26767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43390"/>
            <a:ext cx="3456384" cy="2697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30" y="3645023"/>
            <a:ext cx="3531797" cy="2630661"/>
          </a:xfrm>
          <a:prstGeom prst="rect">
            <a:avLst/>
          </a:prstGeom>
        </p:spPr>
      </p:pic>
      <p:sp>
        <p:nvSpPr>
          <p:cNvPr id="12" name="AutoShape 2" descr="Картинки по запросу картинка журав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post-12150-11492584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460664"/>
            <a:ext cx="1853953" cy="28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3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%D0%93%D1%83%D1%81%D0%B5%D0%BD%D0%B8%D1%86%D1%8B-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56353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180546_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946" y="1225420"/>
            <a:ext cx="3563534" cy="24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derevne-belorusskoy-obychnoy-eto-interesno-poznavatelno-kartinki_3261084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56353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mnogo_komarov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37" y="3933056"/>
            <a:ext cx="3570540" cy="235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>
                <a:ln w="1143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pc="50" dirty="0" smtClean="0">
                <a:ln w="1143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ольза птиц</a:t>
            </a:r>
            <a:endParaRPr lang="ru-RU" spc="50" dirty="0">
              <a:ln w="11430"/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331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857" y="19776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Перелетные птицы</a:t>
            </a:r>
            <a:endParaRPr lang="ru-RU" spc="50" dirty="0">
              <a:ln w="11430"/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Picture 5" descr="ANd9GcRXeRSqaQTGjxlOjbx2CQr1G_IaEoNfZw6h-agadDZPhNuH8oW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96752"/>
            <a:ext cx="2667000" cy="223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AutoShape 1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AutoShape 2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AutoShape 2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AutoShape 2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" name="Picture 27" descr="57285067_1270235706_skvoret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196752"/>
            <a:ext cx="266700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9" descr="ANd9GcRuQurrfDcnS6V7uY0TdmXj0lqU1m59gOEVAaebcukDhMD3hqCn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196752"/>
            <a:ext cx="266700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1" descr="ANd9GcQJUeMZeN452pCfp7cKd-Esm6lkvpED10WMILigf1iyw36Qypy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33056"/>
            <a:ext cx="2667000" cy="2347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3" descr="ANd9GcQsKVhpQWl4zsJFm_d_EQG8NgjG5VVMxGhTKBxWtSmZOzlsH_KX7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040" y="3933056"/>
            <a:ext cx="2667000" cy="2347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3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AutoShape 3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AutoShape 3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AutoShape 4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058044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067944" y="34274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скворец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635896" y="6280785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УТКА</a:t>
            </a:r>
            <a:endParaRPr lang="ru-RU" sz="1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38175" y="6270939"/>
            <a:ext cx="164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КУКУШКА</a:t>
            </a:r>
            <a:endParaRPr lang="ru-RU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092280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ласточка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588224" y="6280785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СОЛОВЕЙ</a:t>
            </a:r>
            <a:endParaRPr lang="ru-RU" sz="1200" b="1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146" y="3933055"/>
            <a:ext cx="2648054" cy="23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7030" y="404664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Признаки</a:t>
            </a:r>
            <a:r>
              <a:rPr lang="ru-RU" sz="1600" b="1" dirty="0"/>
              <a:t>:</a:t>
            </a:r>
            <a:r>
              <a:rPr lang="ru-RU" sz="1600" dirty="0"/>
              <a:t> дикие, насекомоядные, перелетные, быстрые, проворные, голосистые, трудолюбивые, веселые, дружные, звонкие, заботливые; журавлиный, утиный, гусиный (косяк), лебединая (песня)… 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Действия:</a:t>
            </a:r>
            <a:r>
              <a:rPr lang="ru-RU" sz="1600" dirty="0"/>
              <a:t> высиживать, вылупляться, кормить, учить, летать, улетать, перелетать, возвращаться, вить, выводить, клевать, щебетать, куковать, курлыкать, каркать, заливаться, щелкать, шипеть… 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"Подбери признаки</a:t>
            </a:r>
            <a:r>
              <a:rPr lang="ru-RU" sz="1600" b="1" dirty="0"/>
              <a:t>"</a:t>
            </a:r>
            <a:r>
              <a:rPr lang="ru-RU" sz="1600" dirty="0"/>
              <a:t> (не менее трех признаков): ласточка – проворная, быстрокрылая, заботливая, белогрудая, забавная… 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"Подбери действия</a:t>
            </a:r>
            <a:r>
              <a:rPr lang="ru-RU" sz="1600" b="1" dirty="0"/>
              <a:t>"</a:t>
            </a:r>
            <a:r>
              <a:rPr lang="ru-RU" sz="1600" dirty="0"/>
              <a:t> (не менее трех действий): ласточка – летает, щебечет, строит гнездо, выводит птенцов, заботится, добывает корм… 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"Образуй признак</a:t>
            </a:r>
            <a:r>
              <a:rPr lang="ru-RU" sz="1600" b="1" dirty="0"/>
              <a:t>" </a:t>
            </a:r>
            <a:r>
              <a:rPr lang="ru-RU" sz="1600" dirty="0"/>
              <a:t>(от предметов): лебедь – лебединая … соловей — … журавль — … утка — … птица — …. 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"</a:t>
            </a:r>
            <a:r>
              <a:rPr lang="ru-RU" sz="1600" b="1" dirty="0">
                <a:solidFill>
                  <a:srgbClr val="C00000"/>
                </a:solidFill>
              </a:rPr>
              <a:t>Один – много"</a:t>
            </a:r>
            <a:r>
              <a:rPr lang="ru-RU" sz="1600" dirty="0"/>
              <a:t> (множественное число): лебедь – лебеди птица — … грач — … скворечник — … журавль — … соловей — … перо – … аист — … клюв — … 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"Есть – нет"</a:t>
            </a:r>
            <a:r>
              <a:rPr lang="ru-RU" sz="1600" dirty="0">
                <a:solidFill>
                  <a:srgbClr val="C00000"/>
                </a:solidFill>
              </a:rPr>
              <a:t> </a:t>
            </a:r>
            <a:r>
              <a:rPr lang="ru-RU" sz="1600" dirty="0"/>
              <a:t>(родительный падеж): лебедь – нет лебедя птица — … грач — … скворечник — … журавль — … соловей — … перо – … аист — … клюв — … 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Отгадай и выучи загадки: 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/>
              <a:t>Я проворна, легкокрыла, </a:t>
            </a:r>
          </a:p>
          <a:p>
            <a:r>
              <a:rPr lang="ru-RU" sz="1600" dirty="0"/>
              <a:t>Хвост раздвоен, словно вилы. </a:t>
            </a:r>
          </a:p>
          <a:p>
            <a:r>
              <a:rPr lang="ru-RU" sz="1600" dirty="0"/>
              <a:t>Если я летаю низко, </a:t>
            </a:r>
          </a:p>
          <a:p>
            <a:r>
              <a:rPr lang="ru-RU" sz="1600" dirty="0"/>
              <a:t>Значит, дождик где-то близко. </a:t>
            </a:r>
          </a:p>
          <a:p>
            <a:pPr algn="ctr"/>
            <a:r>
              <a:rPr lang="ru-RU" sz="1600" dirty="0"/>
              <a:t>На шесте дворец, </a:t>
            </a:r>
          </a:p>
          <a:p>
            <a:pPr algn="ctr"/>
            <a:r>
              <a:rPr lang="ru-RU" sz="1600" dirty="0"/>
              <a:t>Во дворце певец, </a:t>
            </a:r>
          </a:p>
          <a:p>
            <a:pPr algn="ctr"/>
            <a:r>
              <a:rPr lang="ru-RU" sz="1600" dirty="0"/>
              <a:t>А зовут его … </a:t>
            </a:r>
            <a:r>
              <a:rPr lang="ru-RU" sz="1600" i="1" dirty="0"/>
              <a:t>(скворец).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529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525888" cy="85703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 Назови птенцов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1247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"</a:t>
            </a:r>
            <a:r>
              <a:rPr lang="ru-RU" dirty="0" smtClean="0"/>
              <a:t>грач </a:t>
            </a:r>
            <a:r>
              <a:rPr lang="ru-RU" dirty="0"/>
              <a:t>– грачонок… утка — … кукушка — 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Аист- …,журавль -…, скворец -…,</a:t>
            </a:r>
            <a:r>
              <a:rPr lang="ru-RU" dirty="0"/>
              <a:t> </a:t>
            </a:r>
          </a:p>
        </p:txBody>
      </p:sp>
      <p:pic>
        <p:nvPicPr>
          <p:cNvPr id="1026" name="Picture 2" descr="https://3.bp.blogspot.com/-P0l44JXIIsA/WPOIpAw2RfI/AAAAAAAAPQg/pDsOxGHAYuQRMoqysEiMdJc1cvBsNvRsgCLcB/s1600/%25D0%25BF%25D1%2580%25D1%2582%25D0%25B8%25D1%2586%25D1%258B%2B%25D1%2581%2B%25D0%25BF%25D1%2582%25D0%25B5%25D0%25BD%25D1%2586%25D0%25B0%25D0%25BC%25D0%25B8%25D0%25B2%2B%25D0%25B3%25D0%25BD%25D0%25B5%25D0%25B7%25D0%25B4%25D0%25B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72" y="88326"/>
            <a:ext cx="3193332" cy="20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и птенцов перелетных птиц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572" y="2310403"/>
            <a:ext cx="3096344" cy="21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артинки птенцов перелетных пти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788398"/>
            <a:ext cx="4860032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картинки птенцов перелетных птиц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7837" y="4509120"/>
            <a:ext cx="2209428" cy="20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72" y="4684790"/>
            <a:ext cx="3096344" cy="19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картинки птенцов перелетных птиц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7960" y="4509120"/>
            <a:ext cx="2430016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ипы п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2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743" y="58480"/>
            <a:ext cx="535398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Зимующие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птицы</a:t>
            </a:r>
          </a:p>
        </p:txBody>
      </p:sp>
      <p:pic>
        <p:nvPicPr>
          <p:cNvPr id="3" name="Picture 6" descr="ANd9GcT3xk0a-pV3wV8pctXGmQjtNgI0woh99afeGdsp9L_qwdzH0rK9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0648"/>
            <a:ext cx="266700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ANd9GcQq6ZjD8mwrFs7oBsuC1mDlOEZfeSrLOn9PU-79YX1f2e2X03nX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9743" y="1194267"/>
            <a:ext cx="2455911" cy="223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ANd9GcRiaFC22eknVmTVoq8xVV1JZZuGQLcfluhTxkZ-y47d8IlIa6P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196753"/>
            <a:ext cx="266700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Nd9GcTJN6UaBy1JU3SOsGukMe5-5EEsjs2CpQ4YcxxJR85Ypew-N7T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513" y="4718983"/>
            <a:ext cx="2667000" cy="184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16" descr="dyatl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971926"/>
            <a:ext cx="2667000" cy="2352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71926"/>
            <a:ext cx="2800672" cy="2352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87488" y="2606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ворона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42410" y="342900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сорока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17850" y="3446026"/>
            <a:ext cx="132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87488" y="4572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63074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14512" y="63642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голубь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93" y="2681300"/>
            <a:ext cx="2703563" cy="1890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192" y="2681300"/>
            <a:ext cx="122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снегирь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89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строение птиц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8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199</TotalTime>
  <Words>69</Words>
  <Application>Microsoft Office PowerPoint</Application>
  <PresentationFormat>Экран (4:3)</PresentationFormat>
  <Paragraphs>50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Польза птиц</vt:lpstr>
      <vt:lpstr>Перелетные птицы</vt:lpstr>
      <vt:lpstr>Презентация PowerPoint</vt:lpstr>
      <vt:lpstr> Назови птенцов</vt:lpstr>
      <vt:lpstr>Презентация PowerPoint</vt:lpstr>
      <vt:lpstr>Зимующие птицы</vt:lpstr>
      <vt:lpstr>Презентация PowerPoint</vt:lpstr>
      <vt:lpstr>Дома птиц</vt:lpstr>
      <vt:lpstr>Еда перелетных птиц</vt:lpstr>
      <vt:lpstr>Еда зимующих птиц</vt:lpstr>
      <vt:lpstr>Полеты птиц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и зимующие птицы</dc:title>
  <dc:creator>Учитель_10</dc:creator>
  <cp:lastModifiedBy>Hi-tech</cp:lastModifiedBy>
  <cp:revision>20</cp:revision>
  <dcterms:created xsi:type="dcterms:W3CDTF">2012-05-26T15:53:55Z</dcterms:created>
  <dcterms:modified xsi:type="dcterms:W3CDTF">2022-11-16T13:51:56Z</dcterms:modified>
</cp:coreProperties>
</file>