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35" r:id="rId3"/>
    <p:sldId id="307" r:id="rId4"/>
    <p:sldId id="314" r:id="rId5"/>
    <p:sldId id="312" r:id="rId6"/>
    <p:sldId id="310" r:id="rId7"/>
    <p:sldId id="311" r:id="rId8"/>
    <p:sldId id="315" r:id="rId9"/>
    <p:sldId id="316" r:id="rId10"/>
    <p:sldId id="317" r:id="rId11"/>
    <p:sldId id="319" r:id="rId12"/>
    <p:sldId id="320" r:id="rId13"/>
    <p:sldId id="321" r:id="rId14"/>
    <p:sldId id="334" r:id="rId15"/>
    <p:sldId id="322" r:id="rId16"/>
    <p:sldId id="336" r:id="rId17"/>
    <p:sldId id="323" r:id="rId18"/>
    <p:sldId id="337" r:id="rId19"/>
    <p:sldId id="340" r:id="rId20"/>
    <p:sldId id="341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42" r:id="rId29"/>
    <p:sldId id="343" r:id="rId30"/>
    <p:sldId id="344" r:id="rId31"/>
    <p:sldId id="269" r:id="rId32"/>
    <p:sldId id="345" r:id="rId33"/>
    <p:sldId id="339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24" autoAdjust="0"/>
  </p:normalViewPr>
  <p:slideViewPr>
    <p:cSldViewPr>
      <p:cViewPr>
        <p:scale>
          <a:sx n="83" d="100"/>
          <a:sy n="83" d="100"/>
        </p:scale>
        <p:origin x="-990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6591-4F95-4F37-BB0B-F57CF0613C0C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A2C5-2CCF-411B-AEE3-ED4FC49573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8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4;&#1080;&#1085;&#1072;\&#1047;&#1072;&#1085;&#1103;&#1090;&#1080;&#1103;%20&#1087;&#1086;%20&#1080;&#1089;&#1090;&#1086;&#1088;&#1080;&#1095;&#1077;&#1089;&#1082;&#1080;&#1084;%20&#1076;&#1072;&#1090;&#1072;&#1084;\&#1042;%20&#1078;&#1080;&#1079;&#1085;&#1080;%20&#1074;&#1089;&#1077;&#1075;&#1076;&#1072;%20&#1077;&#1089;&#1090;&#1100;%20&#1084;&#1077;&#1089;&#1090;&#1086;%20&#1087;&#1086;&#1076;&#1074;&#1080;&#1075;&#1091;\&#1042;&#1086;&#1077;&#1085;&#1085;&#1099;&#1077;%20&#1087;&#1077;&#1089;&#1085;&#1080;%20-%20&#1054;&#1090;%20&#1075;&#1077;&#1088;&#1086;&#1077;&#1074;%20&#1073;&#1099;&#1083;&#1099;&#1093;%20&#1074;&#1088;&#1077;&#1084;&#1105;&#1085;%20(mp3cut.ru)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90;&#1090;&#1077;&#1089;&#1090;&#1072;&#1094;&#1080;&#1103;\&#1086;&#1090;&#1082;&#1088;&#1099;&#1090;&#1099;&#1077;%20&#1091;&#1088;&#1086;&#1082;&#1080;\&#1050;&#1083;&#1072;&#1089;&#1089;&#1085;&#1099;&#1081;%20&#1095;&#1072;&#1089;%204%20%20&#1082;&#1083;\&#1082;&#1083;&#1072;&#1089;&#1089;&#1085;&#1099;&#1081;%20&#1095;&#1072;&#1089;\&#1084;&#1080;&#1085;&#1091;&#1090;%20&#1084;&#1086;&#1083;&#1095;&#1072;&#1085;&#1080;&#1103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2;&#1090;&#1090;&#1077;&#1089;&#1090;&#1072;&#1094;&#1080;&#1103;\&#1086;&#1090;&#1082;&#1088;&#1099;&#1090;&#1099;&#1077;%20&#1091;&#1088;&#1086;&#1082;&#1080;\&#1050;&#1083;&#1072;&#1089;&#1089;&#1085;&#1099;&#1081;%20&#1095;&#1072;&#1089;%204%20%20&#1082;&#1083;\&#1082;&#1083;&#1072;&#1089;&#1089;&#1085;&#1099;&#1081;%20&#1095;&#1072;&#1089;\Mozart_-_REKVIEM._(iPleer.com).mp3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uipmr.idknet.com/en/glavnaia/1039-20-novost-01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90;&#1090;&#1077;&#1089;&#1090;&#1072;&#1094;&#1080;&#1103;\&#1086;&#1090;&#1082;&#1088;&#1099;&#1090;&#1099;&#1077;%20&#1091;&#1088;&#1086;&#1082;&#1080;\&#1050;&#1083;&#1072;&#1089;&#1089;&#1085;&#1099;&#1081;%20&#1095;&#1072;&#1089;%204%20%20&#1082;&#1083;\&#1082;&#1083;&#1072;&#1089;&#1089;&#1085;&#1099;&#1081;%20&#1095;&#1072;&#1089;\&#1056;&#1101;&#1081;&#1095;&#1077;&#1083;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90;&#1090;&#1077;&#1089;&#1090;&#1072;&#1094;&#1080;&#1103;\&#1086;&#1090;&#1082;&#1088;&#1099;&#1090;&#1099;&#1077;%20&#1091;&#1088;&#1086;&#1082;&#1080;\&#1050;&#1083;&#1072;&#1089;&#1089;&#1085;&#1099;&#1081;%20&#1095;&#1072;&#1089;%204%20%20&#1082;&#1083;\&#1082;&#1083;&#1072;&#1089;&#1089;&#1085;&#1099;&#1081;%20&#1095;&#1072;&#1089;\&#1042;%20&#1050;&#1072;&#1084;&#1077;&#1085;&#1082;&#1077;%2013-&#1083;&#1077;&#1090;&#1085;&#1080;&#1081;%20&#1087;&#1086;&#1076;&#1088;&#1086;&#1089;&#1090;&#1086;&#1082;%20&#1044;&#1072;&#1084;&#1080;&#1072;&#1085;%20&#1063;&#1077;&#1073;&#1072;&#1085;&#1077;&#1085;&#1082;&#1086;%20&#1085;&#1072;%20&#1044;&#1085;&#1077;&#1089;&#1090;&#1088;&#1077;%20&#1089;&#1087;&#1072;&#1089;%20&#1090;&#1086;&#1085;&#1091;&#1097;&#1091;&#1102;%206-&#1082;&#1083;&#1072;&#1089;&#1089;&#1085;&#1080;&#1094;&#1091;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4.infourok.ru/uploads/ex/0d29/000cb758-f8f703ce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6" name="Picture 4" descr="Солнышко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"/>
            <a:ext cx="2743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Военные песни - От героев былых времён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пионеры геро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858000" cy="5143501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пионеры геро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6300" y="1524000"/>
            <a:ext cx="4686300" cy="4572000"/>
          </a:xfrm>
          <a:prstGeom prst="rect">
            <a:avLst/>
          </a:prstGeom>
          <a:noFill/>
        </p:spPr>
      </p:pic>
      <p:pic>
        <p:nvPicPr>
          <p:cNvPr id="2054" name="Picture 6" descr="http://im3.asset.yvimg.kz/userimages/estrella/v9pf109BGfr6NYfjqqQsY8fRnD1R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05350" y="1524000"/>
            <a:ext cx="4705350" cy="4591051"/>
          </a:xfrm>
          <a:prstGeom prst="rect">
            <a:avLst/>
          </a:prstGeom>
          <a:noFill/>
        </p:spPr>
      </p:pic>
      <p:pic>
        <p:nvPicPr>
          <p:cNvPr id="2056" name="Picture 8" descr="http://im7.asset.yvimg.kz/userimages/estrella/35ndDsb9hej4FcjH0YYu9ady9YBOp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14875" y="1447800"/>
            <a:ext cx="4714875" cy="4610100"/>
          </a:xfrm>
          <a:prstGeom prst="rect">
            <a:avLst/>
          </a:prstGeom>
          <a:noFill/>
        </p:spPr>
      </p:pic>
      <p:pic>
        <p:nvPicPr>
          <p:cNvPr id="2058" name="Picture 10" descr="http://im7.asset.yvimg.kz/userimages/estrella/ud3r7svejzpWhinkch9QX3TIWu2Ef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81550" y="1447800"/>
            <a:ext cx="4781550" cy="4619626"/>
          </a:xfrm>
          <a:prstGeom prst="rect">
            <a:avLst/>
          </a:prstGeom>
          <a:noFill/>
        </p:spPr>
      </p:pic>
      <p:pic>
        <p:nvPicPr>
          <p:cNvPr id="2060" name="Picture 12" descr="http://im2.asset.yvimg.kz/userimages/estrella/54zAHe5I6y4aBYt873r5wE7a657J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762500" y="1447800"/>
            <a:ext cx="4762500" cy="4638676"/>
          </a:xfrm>
          <a:prstGeom prst="rect">
            <a:avLst/>
          </a:prstGeom>
          <a:noFill/>
        </p:spPr>
      </p:pic>
      <p:pic>
        <p:nvPicPr>
          <p:cNvPr id="2062" name="Picture 14" descr="http://im5.asset.yvimg.kz/userimages/estrella/MHVdpN9dO6z6i32Bf795KR4eV75Uv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798629" y="1447800"/>
            <a:ext cx="4798629" cy="4572000"/>
          </a:xfrm>
          <a:prstGeom prst="rect">
            <a:avLst/>
          </a:prstGeom>
          <a:noFill/>
        </p:spPr>
      </p:pic>
      <p:pic>
        <p:nvPicPr>
          <p:cNvPr id="11" name="Рисунок 10" descr="2_Flat_logo_on_transparent_284x6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1.56666 -3.2948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1.7341E-7 L 1.55625 -0.0111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" y="-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0 -3.2948E-6 L 1.55781 -0.01109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3.33333E-6 -1.11111E-6 L 1.56666 -1.11111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Детское сердце явилось огромным,</a:t>
            </a:r>
            <a:br>
              <a:rPr lang="ru-RU" b="1" i="1" dirty="0" smtClean="0"/>
            </a:br>
            <a:r>
              <a:rPr lang="ru-RU" b="1" i="1" dirty="0" smtClean="0"/>
              <a:t>Смело сражалось с врагом вероломным.</a:t>
            </a:r>
            <a:br>
              <a:rPr lang="ru-RU" b="1" i="1" dirty="0" smtClean="0"/>
            </a:br>
            <a:r>
              <a:rPr lang="ru-RU" b="1" i="1" dirty="0" smtClean="0"/>
              <a:t>Дети - герои идя на войну,</a:t>
            </a:r>
            <a:br>
              <a:rPr lang="ru-RU" b="1" i="1" dirty="0" smtClean="0"/>
            </a:br>
            <a:r>
              <a:rPr lang="ru-RU" b="1" i="1" dirty="0" smtClean="0"/>
              <a:t>Насмерть стояли спасая страну!</a:t>
            </a:r>
            <a:endParaRPr lang="ru-RU" b="1" i="1" dirty="0"/>
          </a:p>
        </p:txBody>
      </p:sp>
      <p:pic>
        <p:nvPicPr>
          <p:cNvPr id="4" name="Picture 2" descr="Картинки по запросу пионеры гер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8315325" cy="2120629"/>
          </a:xfrm>
          <a:prstGeom prst="rect">
            <a:avLst/>
          </a:prstGeom>
          <a:noFill/>
        </p:spPr>
      </p:pic>
      <p:pic>
        <p:nvPicPr>
          <p:cNvPr id="5" name="Рисунок 4" descr="2_Flat_logo_on_transparent_284x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21336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Были  они </a:t>
            </a:r>
            <a:r>
              <a:rPr lang="ru-RU" b="1" i="1" dirty="0" err="1" smtClean="0"/>
              <a:t>многостойкими</a:t>
            </a:r>
            <a:r>
              <a:rPr lang="ru-RU" b="1" i="1" dirty="0" smtClean="0"/>
              <a:t>, дерзкими,</a:t>
            </a:r>
            <a:br>
              <a:rPr lang="ru-RU" b="1" i="1" dirty="0" smtClean="0"/>
            </a:br>
            <a:r>
              <a:rPr lang="ru-RU" b="1" i="1" dirty="0" smtClean="0"/>
              <a:t>Были замучены пытками зверскими.</a:t>
            </a:r>
            <a:br>
              <a:rPr lang="ru-RU" b="1" i="1" dirty="0" smtClean="0"/>
            </a:br>
            <a:r>
              <a:rPr lang="ru-RU" b="1" i="1" dirty="0" smtClean="0"/>
              <a:t>Дети - герои, о свободе с мечтой,</a:t>
            </a:r>
            <a:br>
              <a:rPr lang="ru-RU" b="1" i="1" dirty="0" smtClean="0"/>
            </a:br>
            <a:r>
              <a:rPr lang="ru-RU" b="1" i="1" dirty="0" smtClean="0"/>
              <a:t>Дорогу врагу преграждали собой.</a:t>
            </a:r>
            <a:endParaRPr lang="ru-RU" b="1" i="1" dirty="0"/>
          </a:p>
        </p:txBody>
      </p:sp>
      <p:pic>
        <p:nvPicPr>
          <p:cNvPr id="39938" name="Picture 2" descr="Картинки по запросу пионеры гер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8315325" cy="2120629"/>
          </a:xfrm>
          <a:prstGeom prst="rect">
            <a:avLst/>
          </a:prstGeom>
          <a:noFill/>
        </p:spPr>
      </p:pic>
      <p:pic>
        <p:nvPicPr>
          <p:cNvPr id="5" name="Рисунок 4" descr="2_Flat_logo_on_transparent_284x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Суровые годы военных времён.</a:t>
            </a:r>
            <a:br>
              <a:rPr lang="ru-RU" b="1" i="1" dirty="0" smtClean="0"/>
            </a:br>
            <a:r>
              <a:rPr lang="ru-RU" b="1" i="1" dirty="0" smtClean="0"/>
              <a:t>Преступный фашизм трибуналом клеймён.</a:t>
            </a:r>
            <a:br>
              <a:rPr lang="ru-RU" b="1" i="1" dirty="0" smtClean="0"/>
            </a:br>
            <a:r>
              <a:rPr lang="ru-RU" b="1" i="1" dirty="0" smtClean="0"/>
              <a:t>Не смеет он больше шагать по планете,</a:t>
            </a:r>
            <a:br>
              <a:rPr lang="ru-RU" b="1" i="1" dirty="0" smtClean="0"/>
            </a:br>
            <a:r>
              <a:rPr lang="ru-RU" b="1" i="1" dirty="0" smtClean="0"/>
              <a:t>Пусть в мире без войн улыбаются дети!</a:t>
            </a:r>
            <a:endParaRPr lang="ru-RU" b="1" i="1" dirty="0"/>
          </a:p>
        </p:txBody>
      </p:sp>
      <p:pic>
        <p:nvPicPr>
          <p:cNvPr id="41986" name="Picture 2" descr="Картинки по запросу 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8620125" cy="2362200"/>
          </a:xfrm>
          <a:prstGeom prst="rect">
            <a:avLst/>
          </a:prstGeom>
          <a:noFill/>
        </p:spPr>
      </p:pic>
      <p:pic>
        <p:nvPicPr>
          <p:cNvPr id="5" name="Рисунок 4" descr="2_Flat_logo_on_transparent_284x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инут молча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9143" y="533400"/>
            <a:ext cx="606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в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группах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Составить пословицы.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Пословицы о героизме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Герой в бою думает не о смерти, о победе.</a:t>
            </a:r>
          </a:p>
          <a:p>
            <a:pPr lvl="0"/>
            <a:r>
              <a:rPr lang="ru-RU" dirty="0" smtClean="0"/>
              <a:t>Пример героя       зовет на подвиг.</a:t>
            </a:r>
          </a:p>
          <a:p>
            <a:pPr lvl="0"/>
            <a:r>
              <a:rPr lang="ru-RU" dirty="0" smtClean="0"/>
              <a:t> Смертью героя пал,    а Родину не продал.</a:t>
            </a:r>
          </a:p>
          <a:p>
            <a:pPr lvl="0"/>
            <a:r>
              <a:rPr lang="ru-RU" dirty="0" smtClean="0"/>
              <a:t> Герой никогда не умрет, он вечно в народе живет.</a:t>
            </a:r>
          </a:p>
          <a:p>
            <a:pPr lvl="0"/>
            <a:r>
              <a:rPr lang="ru-RU" dirty="0" smtClean="0"/>
              <a:t>Герой –  за Родину горой.</a:t>
            </a:r>
          </a:p>
          <a:p>
            <a:pPr lvl="0"/>
            <a:r>
              <a:rPr lang="ru-RU" dirty="0" smtClean="0"/>
              <a:t>Сам погибай,  а товарища выручай.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s://smart-lab.ru/uploads/images/00/32/10/2012/11/22/0950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Картинки по запросу орден георгия победонос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05200"/>
            <a:ext cx="2209800" cy="3059724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военный орден святого великомученика и победоносца геор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475066" cy="2438400"/>
          </a:xfrm>
          <a:prstGeom prst="rect">
            <a:avLst/>
          </a:prstGeom>
          <a:noFill/>
        </p:spPr>
      </p:pic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2362200" cy="23472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358139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       Впервые 9 декабря 1769 г.(26 ноября ст.ст.), в день памяти Святого Георгия Победоносца, прославившегося своим мужеством и героической преданностью христианской вере, по указу императрицы Елизаветы II был основан Орден Святого Георгия Победоносца. В те далёкие времена этот орден можно было получить только за боевые подвиги, за доблесть, отвагу и смелость, проявленные на полях сражений.</a:t>
            </a:r>
            <a:br>
              <a:rPr lang="ru-RU" sz="4500" dirty="0" smtClean="0"/>
            </a:br>
            <a:r>
              <a:rPr lang="ru-RU" sz="4500" dirty="0" smtClean="0"/>
              <a:t>В 2017 году, это событие утратило своё значение. Однако, в самом начале нашего века Орден Святого Георгия вновь стал являться самой высокой боевой наградой за заслуги перед Отечеством.</a:t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С 2007 года </a:t>
            </a:r>
            <a:r>
              <a:rPr lang="ru-RU" sz="4500" dirty="0" smtClean="0">
                <a:solidFill>
                  <a:srgbClr val="FF0000"/>
                </a:solidFill>
              </a:rPr>
              <a:t>9 декабря становится памятной датой –днем памяти Героев Отечества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Картинки по запросу день героев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2_Flat_logo_on_transparent_284x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848600" cy="10667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ли сегодня в нашей жизни место подвигу? Есть ли примеры для подражания, люди, на которых хочется быть похожим?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772400" cy="2133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Сегодня очень важно знать, что в жизни всегда есть место подвигу, что рядом с тобой живут твои ровесники, которые в любую минуту придут на помощь.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Сегодня вы услышите подлинные  истории о детях-героях и о взрослых – героях  нашего времени. </a:t>
            </a:r>
            <a:endParaRPr lang="ru-RU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 descr="2_Flat_logo_on_transparent_284x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жизни всегда есть место подвигу!»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57200"/>
            <a:ext cx="429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 общения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4267200"/>
            <a:ext cx="215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 smtClean="0">
                <a:solidFill>
                  <a:srgbClr val="FFFF00"/>
                </a:solidFill>
              </a:rPr>
              <a:t>М. Горький</a:t>
            </a:r>
            <a:endParaRPr lang="ru-RU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s://ds05.infourok.ru/uploads/ex/1092/0004cb81-cadce842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534400" cy="5410200"/>
          </a:xfrm>
          <a:prstGeom prst="rect">
            <a:avLst/>
          </a:prstGeom>
          <a:noFill/>
        </p:spPr>
      </p:pic>
      <p:pic>
        <p:nvPicPr>
          <p:cNvPr id="7" name="Mozart_-_REKVIEM._(iPleer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91400" y="838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28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Дмитрий </a:t>
            </a:r>
            <a:r>
              <a:rPr lang="ru-RU" sz="3600" dirty="0" err="1" smtClean="0">
                <a:solidFill>
                  <a:srgbClr val="FFFF00"/>
                </a:solidFill>
              </a:rPr>
              <a:t>Похилый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</a:rPr>
              <a:t>житель города Бендер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s://novostipmr.com/sites/default/files/styles/4col/public/filefield_paths/20200227-img_1383.jpg?itok=tohsOx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343400" cy="4495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95800" y="1066800"/>
            <a:ext cx="2358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25 февраля 2020 года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19600" y="14478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hlinkClick r:id="rId4" tooltip="ПРОЯВИЛ МУЖЕСТВО, ЧЕСТЬ И ДОСТОИНСТВО"/>
              </a:rPr>
              <a:t>ПРОЯВИЛ МУЖЕСТВО, ЧЕСТЬ И ДОСТОИНСТВО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Указом Президента Приднестровья курсант Тираспольского юридического института МВД ПМР им. М.И. Кутузова Дмитрий </a:t>
            </a:r>
            <a:r>
              <a:rPr lang="ru-RU" dirty="0" err="1" smtClean="0">
                <a:solidFill>
                  <a:schemeClr val="bg1"/>
                </a:solidFill>
              </a:rPr>
              <a:t>Похилый</a:t>
            </a:r>
            <a:r>
              <a:rPr lang="ru-RU" dirty="0" smtClean="0">
                <a:solidFill>
                  <a:schemeClr val="bg1"/>
                </a:solidFill>
              </a:rPr>
              <a:t> награждён медалью «За отвагу на пожаре». Напомним, в январе этого года рядовой милиции спас жизнь мужчины. Заслуженную награду герою вручил министр внутренних дел Руслан </a:t>
            </a:r>
            <a:r>
              <a:rPr lang="ru-RU" dirty="0" err="1" smtClean="0">
                <a:solidFill>
                  <a:schemeClr val="bg1"/>
                </a:solidFill>
              </a:rPr>
              <a:t>Мова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2438400"/>
            <a:ext cx="4495800" cy="4038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Самый юным героем России является семилетний мальчик Женя Табаков. Женя был первым ребёнком, удостоенным этой высокой награды, Орден Мужества. К сожалению, посмертно.  Женя погиб, защищая свою 12-летнюю сестру от преступника, ворвавшегося в их квартиру. Сестра спаслась, а Женя умер от ножевых ранений, нанесенных преступником.</a:t>
            </a:r>
          </a:p>
          <a:p>
            <a:endParaRPr lang="ru-RU" dirty="0"/>
          </a:p>
        </p:txBody>
      </p:sp>
      <p:pic>
        <p:nvPicPr>
          <p:cNvPr id="4" name="Объект 9" descr="Женя Табаков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2896"/>
            <a:ext cx="3581400" cy="2841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5334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Герой нашего времени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uLnTx/>
                <a:uFillTx/>
                <a:latin typeface="+mj-lt"/>
                <a:ea typeface="+mj-ea"/>
                <a:cs typeface="+mj-cs"/>
              </a:rPr>
              <a:t>ЖЕНЯ ТАБАКОВ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2332037"/>
            <a:ext cx="4114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100" dirty="0" smtClean="0"/>
              <a:t>Жениным именем названа школа, в которой он учился, а имя его навечно внесено в списки учащихся. В вестибюле, на самом видном месте, висит мемориальная доска с его именем. И даже парта, за которой сидел Женя, названа в его честь. А во дворе школы стоит памятник Жене </a:t>
            </a:r>
            <a:r>
              <a:rPr lang="ru-RU" sz="3100" dirty="0" err="1" smtClean="0"/>
              <a:t>Табакову</a:t>
            </a:r>
            <a:r>
              <a:rPr lang="ru-RU" sz="3100" dirty="0" smtClean="0"/>
              <a:t>. Мальчик, отгоняющий коршуна от голубки. </a:t>
            </a:r>
          </a:p>
          <a:p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85800" y="2971800"/>
            <a:ext cx="7848600" cy="3352800"/>
            <a:chOff x="609600" y="2971800"/>
            <a:chExt cx="7848600" cy="3352800"/>
          </a:xfrm>
        </p:grpSpPr>
        <p:pic>
          <p:nvPicPr>
            <p:cNvPr id="4" name="Объект 6" descr="Могила Жени Табакова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71800"/>
              <a:ext cx="20574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Объект 5" descr="Памятник Жене Табакову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124200"/>
              <a:ext cx="1905000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Заголовок 4"/>
          <p:cNvSpPr txBox="1">
            <a:spLocks/>
          </p:cNvSpPr>
          <p:nvPr/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Герой нашего времени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uLnTx/>
                <a:uFillTx/>
                <a:latin typeface="+mj-lt"/>
                <a:ea typeface="+mj-ea"/>
                <a:cs typeface="+mj-cs"/>
              </a:rPr>
              <a:t>ЖЕНЯ ТАБАКОВ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x-lines.ru/letters/i/cyrillicscript/0615/dd2235/28/1/4nqpdn3y4n37bxstodemjwfa4n6pdyqtthopdysoz5emdwf64nh1aego15emmwf74g81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76800"/>
            <a:ext cx="8441871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4444 L -0.00417 -0.2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Картинки по запросу 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4343400" cy="32575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3000" y="48006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Лена 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Тюкавкина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8194" name="Picture 2" descr=" Фото: Евгения ГУС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1905000" cy="23741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33800" y="1676400"/>
            <a:ext cx="464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Лена </a:t>
            </a:r>
            <a:r>
              <a:rPr lang="ru-RU" sz="2400" b="1" dirty="0" err="1" smtClean="0"/>
              <a:t>Тюкавкина</a:t>
            </a:r>
            <a:r>
              <a:rPr lang="ru-RU" sz="2400" b="1" dirty="0" smtClean="0"/>
              <a:t> </a:t>
            </a:r>
            <a:r>
              <a:rPr lang="ru-RU" sz="2400" dirty="0" smtClean="0"/>
              <a:t>– маленькая , хрупкая 7-летняя девочка из Забайкальского края спасла из горящего дома своего младшего брата. Дети спокойно играли в комнате в тот момент, когда на кухне загорелся газовый баллон. Дедушка детей, находящийся там, не смог оказать помощь детям. Увидев пожар, Лена не растерялась. Она высунула из окна своего трёхлетнего братика и только потом вылезла сама. </a:t>
            </a:r>
            <a:endParaRPr lang="ru-RU" sz="2400" dirty="0"/>
          </a:p>
        </p:txBody>
      </p:sp>
      <p:pic>
        <p:nvPicPr>
          <p:cNvPr id="6" name="Рисунок 5" descr="2_Flat_logo_on_transparent_284x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  <p:pic>
        <p:nvPicPr>
          <p:cNvPr id="10242" name="Picture 2" descr="http://x-lines.ru/letters/i/cyrillicscript/0615/dd2235/28/1/4nqpdn3y4n37bxstodemjwfa4n6pdyqtthopdysoz5emdwf64nh1aegouxemmwf74nan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00600"/>
            <a:ext cx="816102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49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125 -0.3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0834 -0.34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Маленькая девочка – с большим </a:t>
            </a:r>
            <a:r>
              <a:rPr lang="ru-RU" dirty="0" smtClean="0">
                <a:solidFill>
                  <a:srgbClr val="C00000"/>
                </a:solidFill>
              </a:rPr>
              <a:t>сердцем.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эйче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" y="1447800"/>
            <a:ext cx="9296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В Каменке 13-летний подросток Дамиан Чебаненко на Днестре спас тонущую 6-классниц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686800" cy="604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ттестация\открытые уроки\Классный час 4  кл\про кров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128" y="2967335"/>
            <a:ext cx="7123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Мои добрые поступки.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762000"/>
            <a:ext cx="6045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Подведение итогов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725" y="2967335"/>
            <a:ext cx="7690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ли место подвигу в наше время?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Герой. Кто он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153400" cy="76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Эти люди настоящие герои!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376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Естественно, это всего лишь малая часть имен самоотверженных детей и взрослых, которые готовы ценой своих жизней прийти  на помощь.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_Flat_logo_on_transparent_284x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544078"/>
            <a:ext cx="1371599" cy="313922"/>
          </a:xfrm>
          <a:prstGeom prst="rect">
            <a:avLst/>
          </a:prstGeom>
        </p:spPr>
      </p:pic>
      <p:pic>
        <p:nvPicPr>
          <p:cNvPr id="3074" name="Picture 2" descr="http://x-lines.ru/letters/i/cyrillicscript/0615/dd2235/28/1/4nqpdn3y4n37bxstodemjwfa4n6pdyqtthopbcsosdem3wfa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816768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47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-0.25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ega-talant.com/uploads/files/264658/79902/85133_images/thumb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803275"/>
            <a:ext cx="4286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50900"/>
            <a:ext cx="40814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59200"/>
            <a:ext cx="35337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6863" y="3587750"/>
            <a:ext cx="4762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6325" y="-165100"/>
            <a:ext cx="3810000" cy="98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 Герой – человек, совершающий подвиги, необычный по своей храбрости, доблести, самоотверженн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Портрет героя. ПЛАН 1. Каков внешне должен быть герой?2. Сколько лет должно быть человеку, которого можно назвать героем?3. Герои – это люди особой профессии?4. Какие поступки можно назвать героическими?5. Герои живут в каком–то особом мест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C55fZQjXQAAOipi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533400"/>
            <a:ext cx="533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в парах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вами буквы. Каждая буква - начало существительного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-названия определённого качества человеческого характера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 Качества герояхрабрость. Х –Д – доблесть. О –отвага. М –мужество. С –смелость. Р – решительность. Ц –целеустремлённость. Ч –человеколюбие. П –порядочность Д -добр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93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 descr=" Герой – это человек, который в решительный момент делает то, что нужно делать в интересах человеческого общества. Подвиг – самоотверженно героический поступо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/>
              <a:t>С древних времен на Руси почитались люди, которые стояли за правое дело, жертвуя собой , защищали землю – матушку, трудились во славу Родины. В литературных произведениях, в полотнах художников, творениях  композиторов был воспет подвиг народа русского.</a:t>
            </a:r>
          </a:p>
        </p:txBody>
      </p:sp>
      <p:pic>
        <p:nvPicPr>
          <p:cNvPr id="60418" name="Picture 2" descr="http://crosti.ru/patterns/00/12/4a/652e90ceaf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705599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421</Words>
  <Application>Microsoft Office PowerPoint</Application>
  <PresentationFormat>Экран (4:3)</PresentationFormat>
  <Paragraphs>44</Paragraphs>
  <Slides>32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 древних времен на Руси почитались люди, которые стояли за правое дело, жертвуя собой , защищали землю – матушку, трудились во славу Родины. В литературных произведениях, в полотнах художников, творениях  композиторов был воспет подвиг народа русского.</vt:lpstr>
      <vt:lpstr>Слайд 10</vt:lpstr>
      <vt:lpstr>Слайд 11</vt:lpstr>
      <vt:lpstr>Слайд 12</vt:lpstr>
      <vt:lpstr>Слайд 13</vt:lpstr>
      <vt:lpstr>Слайд 14</vt:lpstr>
      <vt:lpstr>Слайд 15</vt:lpstr>
      <vt:lpstr>Пословицы о героизме </vt:lpstr>
      <vt:lpstr>Слайд 17</vt:lpstr>
      <vt:lpstr>Слайд 18</vt:lpstr>
      <vt:lpstr>Есть ли сегодня в нашей жизни место подвигу? Есть ли примеры для подражания, люди, на которых хочется быть похожим? </vt:lpstr>
      <vt:lpstr>Слайд 20</vt:lpstr>
      <vt:lpstr>Слайд 21</vt:lpstr>
      <vt:lpstr>Слайд 22</vt:lpstr>
      <vt:lpstr>Слайд 23</vt:lpstr>
      <vt:lpstr>Слайд 24</vt:lpstr>
      <vt:lpstr>Маленькая девочка – с большим сердцем.</vt:lpstr>
      <vt:lpstr>Слайд 26</vt:lpstr>
      <vt:lpstr>Слайд 27</vt:lpstr>
      <vt:lpstr>Слайд 28</vt:lpstr>
      <vt:lpstr>Слайд 29</vt:lpstr>
      <vt:lpstr>Эти люди настоящие герои!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Админ</cp:lastModifiedBy>
  <cp:revision>175</cp:revision>
  <dcterms:created xsi:type="dcterms:W3CDTF">2013-10-28T09:12:00Z</dcterms:created>
  <dcterms:modified xsi:type="dcterms:W3CDTF">2020-03-09T16:32:30Z</dcterms:modified>
</cp:coreProperties>
</file>