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57" r:id="rId3"/>
    <p:sldId id="258" r:id="rId4"/>
    <p:sldId id="259" r:id="rId5"/>
    <p:sldId id="263" r:id="rId6"/>
    <p:sldId id="270" r:id="rId7"/>
    <p:sldId id="27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5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A2D48-14DD-4626-B808-EE90E8CF34BA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66114-3ABB-4AE7-B285-5D58E4F75C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FCB7F-9D30-4678-AEEC-F0A748559562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6C9F2-CE1C-4DB3-B85C-7001C72FCC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EB37F-C131-49AF-B994-63BB61D22B12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7EFA-3816-42ED-AD66-DEC8E27058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B6EB-FE68-4141-92A5-34F19C2F6F88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14AA8-7B1D-4106-915C-6D4A2F74C6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04042-C7C9-4940-8EF4-12E91095BA62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D51A-3415-4A96-9793-CF9F7BEC64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3148-487D-4647-A38B-4BACE0D1A887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2CC59-AF38-4F2E-8070-8E1597486B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CBCE-C99B-4679-BCC0-4802F9772EFC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1410-6D7C-4F02-BFBA-137F1BE354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E29E-C1E6-4F52-838C-BDC537F12989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6857E-0260-4E41-9FCD-6C293A0FDB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C9ACF-30F6-477D-BF05-0DA01579C12C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849D3-85E9-43E9-ACA5-1C0D721A51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F3BF-66ED-485C-95CC-EEAD829D8835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F23C-7DE4-4D9F-B220-3AF523502D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BCE93-B1D6-41CE-BA36-8DB7644CEBD4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78F0-EC21-43C7-8BCB-AED9A9F1B5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C05BC6-0B25-42BE-8AF4-022BE400E757}" type="datetimeFigureOut">
              <a:rPr lang="ru-RU"/>
              <a:pPr>
                <a:defRPr/>
              </a:pPr>
              <a:t>16.10.2024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BF1357-309C-49B5-BEBA-57EC946F86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404813"/>
            <a:ext cx="7772400" cy="2087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ПОЛОЖИТЕЛЬНОГО ПСИХОЛОГО - ПЕДАГОГИЧЕСКОГО КЛИМАТА В ДОШКОЛЬНОЙ ОРГАНИЗАЦИИ ОБРАЗОВАНИЯ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8313" y="3068638"/>
            <a:ext cx="8013700" cy="3128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Подготовила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Сокирка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Е.П.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Создать благоприятный психолого - педагогический микроклимат в своем коллективе сможет руководитель и управлять им лишь при условии признания приоритета личности во всем ее многообразии и многогранности проявлений . Роль «эмоционального лидера» должна </a:t>
            </a:r>
            <a:b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быть занята именно руководителем. </a:t>
            </a: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работе систематизированы основные подходы отечественных и зарубежных социологических школ к реализации технологий управления коллективами, выявлены основные направления создания социокультурных  детерминант руководителей и их подчиненных, что может быть использовано для сплочения  коллективов.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Разработанные схемы позволяют спрогнозировать влияние определенного набора личностных характеристик руководителя на восприятие его коллективом и создать наиболее оптимальную модель формирования социально-психологического микроклимата в трудовом коллективе.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нашей выпускной квалификационной работы, является разработка модели создания положительного микроклимата в организации дошкольного образования.</a:t>
            </a:r>
          </a:p>
          <a:p>
            <a:pPr eaLnBrk="1" hangingPunct="1">
              <a:defRPr/>
            </a:pPr>
            <a:r>
              <a:rPr lang="ru-RU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sz="28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психолого – педагогический микроклимат в педагогическом коллективе дошкольного образовательного учреждения.</a:t>
            </a:r>
          </a:p>
          <a:p>
            <a:pPr eaLnBrk="1" hangingPunct="1">
              <a:defRPr/>
            </a:pPr>
            <a:r>
              <a:rPr lang="ru-RU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 исследования:</a:t>
            </a: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процесс формирования микроклимата в коллективе</a:t>
            </a:r>
            <a:r>
              <a:rPr lang="ru-RU" sz="2800" smtClean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Гипотезой</a:t>
            </a: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нашего исследования явилось предположение о том, что управление организацией дошкольного образования будет эффективным, если руководителю использовать модель создания положительного микроклимата в дошкольной организации образования.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База исследования детский сад МОУ «Общеобразовательная школа – детский сад        с. Хрустовая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Теоретико-методологической базой исследования выступили труды отечественных и зарубежных учёных, разрабатывавших проблему создании положительного  психолого - психологического климата коллектива в рамках классического и институционального подходов.</a:t>
            </a:r>
            <a:r>
              <a:rPr lang="ru-RU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Р.С. Немов, А.Г. Кирпичников, П.И. Пидкасистый, А.Н. Лутошкин, P.JI. Кричевский, В.М. Шепель, Р.Х. Шакуров, М.Е. Литвак,говоря о роли положительных эмоциональных состояний коллектива, указывали, что благоприятный психологический климат выполняет важные для развития коллектива функции: </a:t>
            </a:r>
          </a:p>
          <a:p>
            <a:pPr eaLnBrk="1" hangingPunct="1">
              <a:defRPr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интегральную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сплачивающую детей, </a:t>
            </a:r>
          </a:p>
          <a:p>
            <a:pPr eaLnBrk="1" hangingPunct="1">
              <a:defRPr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стимулирующую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повышающую общий жизненный тонус членов коллектива, </a:t>
            </a:r>
          </a:p>
          <a:p>
            <a:pPr eaLnBrk="1" hangingPunct="1">
              <a:defRPr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социально-познавательную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помогающую осознавать результаты своего труда,</a:t>
            </a:r>
          </a:p>
          <a:p>
            <a:pPr eaLnBrk="1" hangingPunct="1">
              <a:defRPr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стабилизирующую-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способствующую формированию чувства «Мы», отраженную в определенном стиле жизни коллектива, отличающего его от других. </a:t>
            </a:r>
          </a:p>
          <a:p>
            <a:pPr eaLnBrk="1" hangingPunct="1">
              <a:defRPr/>
            </a:pPr>
            <a:endParaRPr lang="ru-RU" sz="2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5128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000000"/>
                </a:solidFill>
              </a:rPr>
              <a:t/>
            </a:r>
            <a:br>
              <a:rPr lang="ru-RU" sz="2800" b="1" smtClean="0">
                <a:solidFill>
                  <a:srgbClr val="000000"/>
                </a:solidFill>
              </a:rPr>
            </a:br>
            <a:r>
              <a:rPr 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Модель создания положительного психолого- педагогического микроклимата в дошкольной организации образования</a:t>
            </a:r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Оптимизация психологического микроклимата является важным резервом повышения эффективности деятельности коллектива. Для разработки мероприятий по оптимизации психологического климата необходимо диагностировать его уровень развития и особенности, а также выявить те факторы, которые в данном коллективе могут быть использованы для коррекции и развития психологического климата.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750" y="692150"/>
            <a:ext cx="8229600" cy="57864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endParaRPr lang="ru-RU" sz="1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4213" y="188913"/>
            <a:ext cx="7920037" cy="406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Методика на выявление психологической атмосферы в коллективе</a:t>
            </a:r>
            <a:endParaRPr lang="ru-RU" sz="20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5" descr="img-oHFu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981075"/>
            <a:ext cx="7488237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8313" y="908050"/>
            <a:ext cx="8229600" cy="56165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4213" y="188913"/>
            <a:ext cx="7920037" cy="71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Методика диагностики делового, творческого и нравственного климата в коллективе</a:t>
            </a:r>
            <a:endParaRPr lang="ru-RU" sz="20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5" descr="img-x5xoo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341438"/>
            <a:ext cx="73437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Направления дальнейшей деятельности в работе с педагогическим коллективом руководитель совместно с психологом выстраивает согласно планированию по реализации создания модели положительного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- педагогического микроклимата в организации дошкольного образования.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005013"/>
            <a:ext cx="8229600" cy="43767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Большое значение для формирования благоприятного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педагогического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климата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имеет удовлетворенность работой, т.е. то, насколько работа является для человека интересной, разнообразной, творческой, соответствует ли она его профессиональному уровню, позволяет ли реализовать творческий потенциал, профессионально расти.</a:t>
            </a:r>
          </a:p>
          <a:p>
            <a:pPr eaLnBrk="1" hangingPunct="1">
              <a:defRPr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Люди, чувствующие себя хорошо, дают хорошие результаты», – заметил Д. Карнеги.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Эти слова побудили администрацию нашего МДОУ на первый план поставить вопросы взаимоотношений членов коллектива, в том числе организацию досуга: праздников, юбилеев...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Д. Карнеги считает, что, если мы хотим помочь людям полностью раскрыть свой потенциал, мы должны любить их, а «лучшим образом потраченной минутой» полагает ту, которую он «вкладывал» в людей. Наверное, этот принцип следует взять за основу каждому руководителю.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Нельзя забывать о том, что не только в работе человек находит удовлетворение. Досуг должен быть организован так, чтобы каждый член коллектива знал: о нем думают, заботятся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577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СОЗДАНИЕ ПОЛОЖИТЕЛЬНОГО ПСИХОЛОГО - ПЕДАГОГИЧЕСКОГО КЛИМАТА В ДОШКОЛЬНОЙ ОРГАНИЗАЦИИ ОБРАЗОВАНИЯ</vt:lpstr>
      <vt:lpstr>Презентация PowerPoint</vt:lpstr>
      <vt:lpstr>Презентация PowerPoint</vt:lpstr>
      <vt:lpstr>Теоретико-методологической базой исследования выступили труды отечественных и зарубежных учёных, разрабатывавших проблему создании положительного  психолого - психологического климата коллектива в рамках классического и институционального подходов. </vt:lpstr>
      <vt:lpstr> Модель создания положительного психолого- педагогического микроклимата в дошкольной организации образования </vt:lpstr>
      <vt:lpstr>Презентация PowerPoint</vt:lpstr>
      <vt:lpstr>Презентация PowerPoint</vt:lpstr>
      <vt:lpstr>Направления дальнейшей деятельности в работе с педагогическим коллективом руководитель совместно с психологом выстраивает согласно планированию по реализации создания модели положительного психолого - педагогического микроклимата в организации дошкольного образования. </vt:lpstr>
      <vt:lpstr>«Люди, чувствующие себя хорошо, дают хорошие результаты», – заметил Д. Карнеги.</vt:lpstr>
      <vt:lpstr>Создать благоприятный психолого - педагогический микроклимат в своем коллективе сможет руководитель и управлять им лишь при условии признания приоритета личности во всем ее многообразии и многогранности проявлений . Роль «эмоционального лидера» должна  быть занята именно руководителем.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37377705657</cp:lastModifiedBy>
  <cp:revision>30</cp:revision>
  <dcterms:created xsi:type="dcterms:W3CDTF">2016-06-09T13:32:19Z</dcterms:created>
  <dcterms:modified xsi:type="dcterms:W3CDTF">2024-10-16T06:49:49Z</dcterms:modified>
</cp:coreProperties>
</file>