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5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1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0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1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0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E008-806B-40FC-8476-A37B7BC534D2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2733-5374-45A0-A3A9-3EF52E8A3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8615"/>
            <a:ext cx="9144000" cy="466753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Двадцатое апреля</a:t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b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ПРЕПИНАНИЯ В СЛОЖНЫХ ПРЕДЛОЖЕНИЯХ С РАЗЛИЧНЫМИ  ВИДАМИ СВЯЗИ </a:t>
            </a:r>
            <a:endParaRPr lang="ru-RU" sz="4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5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8575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подчинение и бессоюзная связь. 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проснулся, уже всходило солнце; курган заслонял его собою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(Чехов).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подчинительный союз.)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этого предложения: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14" y="4496362"/>
            <a:ext cx="4891845" cy="1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8575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сочинение, подчинение и бессоюзная связь. 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244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саду было просторно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росли одни только дубы; они стали распускаться только недавно,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что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теперь сквозь молодую листву виден был весь сад с его эстрадой, столиками и качелями.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сочинительный союз, 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что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подчинительный союз.)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этого предложения: 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8" y="5145207"/>
            <a:ext cx="8760374" cy="12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8575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сложных предложениях с сочинительной и подчинительной связью рядом могут оказаться сочинительный и подчинительный союзы.</a:t>
            </a:r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день стояла прекрасная погода,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подплывали к Одессе, пошел сильный дождь.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сочинительный союз, 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подчинительный союз.)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этого предложения: 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23" y="4411149"/>
            <a:ext cx="6937038" cy="16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B709E-BC89-4A61-A807-F8524CC3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4A4AD8-FA08-48A7-A290-83DFD0CA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1851"/>
            <a:ext cx="10515600" cy="5458119"/>
          </a:xfrm>
        </p:spPr>
        <p:txBody>
          <a:bodyPr>
            <a:normAutofit/>
          </a:bodyPr>
          <a:lstStyle/>
          <a:p>
            <a:r>
              <a:rPr lang="ru-RU" dirty="0"/>
              <a:t>Домашнее задание</a:t>
            </a:r>
          </a:p>
          <a:p>
            <a:r>
              <a:rPr lang="ru-RU" dirty="0"/>
              <a:t>1.     Из трех простых предложений составить СП с разными видами связи, построить их схемы </a:t>
            </a:r>
          </a:p>
          <a:p>
            <a:pPr marL="0" indent="0">
              <a:buNone/>
            </a:pPr>
            <a:r>
              <a:rPr lang="ru-RU" dirty="0"/>
              <a:t>Было уже поздно. Мы читали книгу. Спать совсем не хотелось.</a:t>
            </a:r>
          </a:p>
          <a:p>
            <a:pPr marL="0" indent="0">
              <a:buNone/>
            </a:pPr>
            <a:r>
              <a:rPr lang="ru-RU" dirty="0"/>
              <a:t>Наступила весна. Река разлилась. Возникла угроза наводнения.</a:t>
            </a:r>
          </a:p>
          <a:p>
            <a:pPr marL="0" indent="0">
              <a:buNone/>
            </a:pPr>
            <a:r>
              <a:rPr lang="ru-RU" dirty="0"/>
              <a:t>Я посмотрел на часы. Было уже девять. На улице никого не было.</a:t>
            </a:r>
          </a:p>
          <a:p>
            <a:r>
              <a:rPr lang="ru-RU" dirty="0"/>
              <a:t>2.     Учебник: &amp; 38,с.147-149 упр.215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7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1340E-C7CF-434E-9027-CD0ABBCB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84276AA-B3F9-4945-9EDC-B21EF4C61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801" y="365125"/>
            <a:ext cx="8528397" cy="63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7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6643A3-6CDA-4FF6-AF7F-B38BB923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A38FAA8-2AF7-4EC1-A9A0-6B144B291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190" y="103696"/>
            <a:ext cx="8881434" cy="66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E8C8A-2465-4451-9AE2-4D998457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0" y="5126425"/>
            <a:ext cx="10515600" cy="13607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Деревенчук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«Березовая роща»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01674-0AF7-4543-8C77-3F64DADA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699" y="370825"/>
            <a:ext cx="4386681" cy="3058175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 — это поэзия, которую видят, </a:t>
            </a:r>
          </a:p>
          <a:p>
            <a:pPr marL="0" indent="0" algn="r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поэзия — это живопись, которую слышат. </a:t>
            </a:r>
          </a:p>
          <a:p>
            <a:pPr marL="0" indent="0" algn="r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17CCA7-7CDD-4D04-AC41-0D0C0B5D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" y="0"/>
            <a:ext cx="7475530" cy="55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предложения с разными видами связи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предложения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состоят не менее чем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трёх простых предложений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связанных между собой сочинительной, подчинительной и бессоюзной связью.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понимания смысла таких сложных конструкций важно понять, как сгруппированы между собой входящие в них простые предложения.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предложения с разными видами связи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членятся на две или несколько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частей (блоков),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соединённых с помощью сочинительных союзов или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бессоюзно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 каждая часть по структуре представляет собой либо сложноподчинённое предложение, либо простое.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3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8575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[Печален </a:t>
            </a:r>
            <a:r>
              <a:rPr lang="ru-RU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]: [со мною друга Нет], (с кем долгую запил бы я разлуку), (кому бы мог пожать от сердца руку и пожелать весёлых много лет)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(А. Пушкин).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сложное предложение с разными видами связи: бессоюзной и подчинительной, состоит из двух частей (блоков), связанных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бессоюзно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вторая часть раскрывает причину того, о чём говорится в первой; I часть по структуре представляет собой простое предложение; II часть - это сложноподчинённое предложение с двумя придаточными определительными, с однородным соподчинением.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51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Переулок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весь в садах], и [у заборов росли </a:t>
            </a:r>
            <a:r>
              <a:rPr lang="ru-RU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липы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бросавшие теперь, при луне, широкую тень], (так что </a:t>
            </a:r>
            <a:r>
              <a:rPr lang="ru-RU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заборы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ворота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одной стороне совершенно утопали в потёмках)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(А. Чехов).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сложное предложение с разными видами связи: сочинительной и подчинительной, состоит из двух частей, связанных сочинительным соединительным союзом и, отношения между частями перечислительные; I часть по структуре представляет собой простое предложение; II часть - сложноподчинённое предложение с придаточным следствия; придаточное зависит от всего главного, присоединяется к нему союзом так что.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сложном предложении могут быть предложения с различными видами союзной и бессоюзной связи.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сочинение и подчинение.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закатилось, и ночь последовала за днем без промежутка, как это обыкновенно бывает на юге (Лермонтов).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 – сочинительный союз, как – подчинительный союз.)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этого предложения: 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9" name="Рисунок 8" descr="Схема связи сложного предложе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40" y="4612942"/>
            <a:ext cx="2729553" cy="1351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27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8575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сочинение и бессоюзная связь. 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давно село солнце, </a:t>
            </a:r>
            <a:r>
              <a:rPr lang="ru-RU" i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 еще не успел стихнуть: горлинки журчали вблизи, кукушка куковала в отдаленье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(Бунин).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сочинительный союз.)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этого предложения: 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67" y="4784893"/>
            <a:ext cx="7126373" cy="13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8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597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    Двадцатое апреля Классная работа ЗНАКИ ПРЕПИНАНИЯ В СЛОЖНЫХ ПРЕДЛОЖЕНИЯХ С РАЗЛИЧНЫМИ  ВИДАМИ СВЯЗИ </vt:lpstr>
      <vt:lpstr>Презентация PowerPoint</vt:lpstr>
      <vt:lpstr>    Владимир Деревенчук «Березовая роща»</vt:lpstr>
      <vt:lpstr>Теоретический материал</vt:lpstr>
      <vt:lpstr>Презентация PowerPoint</vt:lpstr>
      <vt:lpstr>Например: </vt:lpstr>
      <vt:lpstr>Например: </vt:lpstr>
      <vt:lpstr>В сложном предложении могут быть предложения с различными видами союзной и бессоюзной связи.  </vt:lpstr>
      <vt:lpstr>2) сочинение и бессоюзная связь.  </vt:lpstr>
      <vt:lpstr>3) подчинение и бессоюзная связь.  </vt:lpstr>
      <vt:lpstr> 4) сочинение, подчинение и бессоюзная связь.  </vt:lpstr>
      <vt:lpstr> В сложных предложениях с сочинительной и подчинительной связью рядом могут оказаться сочинительный и подчинительный союзы.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предложения с разными видами связи</dc:title>
  <dc:creator>Пользователь Windows</dc:creator>
  <cp:lastModifiedBy>Пользователь Windows</cp:lastModifiedBy>
  <cp:revision>6</cp:revision>
  <dcterms:created xsi:type="dcterms:W3CDTF">2018-02-26T15:55:12Z</dcterms:created>
  <dcterms:modified xsi:type="dcterms:W3CDTF">2024-11-12T13:09:14Z</dcterms:modified>
</cp:coreProperties>
</file>