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6D-4F7D-8360-144350E304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6D-4F7D-8360-144350E304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6D-4F7D-8360-144350E304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6D-4F7D-8360-144350E304FA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1-406F-9198-2540B4B579C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159AF-509F-4D26-AFDB-027FCAA27BC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03FC-5FD9-4945-9276-05560FDD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1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03FC-5FD9-4945-9276-05560FDDB3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4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4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68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7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255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27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68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9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9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5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8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9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C102-7A52-46EF-8B0A-6E8E849F2A4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9BA00F-FCDE-4DA2-A91A-F173D986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951346"/>
            <a:ext cx="7766936" cy="26416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Биология и здоровье</a:t>
            </a:r>
            <a:br>
              <a:rPr lang="ru-RU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1345" y="4050833"/>
            <a:ext cx="10760363" cy="24700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Урок: биология,5класс</a:t>
            </a:r>
          </a:p>
          <a:p>
            <a:pPr>
              <a:spcBef>
                <a:spcPts val="0"/>
              </a:spcBef>
            </a:pPr>
            <a:r>
              <a:rPr lang="ru-RU" dirty="0" err="1">
                <a:solidFill>
                  <a:srgbClr val="FF0000"/>
                </a:solidFill>
              </a:rPr>
              <a:t>Л.Н.Крайняя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учитель биологии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МОУ «Валя-</a:t>
            </a:r>
            <a:r>
              <a:rPr lang="ru-RU" dirty="0" err="1">
                <a:solidFill>
                  <a:srgbClr val="FF0000"/>
                </a:solidFill>
              </a:rPr>
              <a:t>Адынкская</a:t>
            </a:r>
            <a:r>
              <a:rPr lang="ru-RU" dirty="0">
                <a:solidFill>
                  <a:srgbClr val="FF0000"/>
                </a:solidFill>
              </a:rPr>
              <a:t> ООШ-детский сад»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flipH="1">
            <a:off x="5735781" y="2852363"/>
            <a:ext cx="365409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.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  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5" name="AutoShape 2" descr="https://videouroki.net/videouroki/images/ar_down.svg"/>
          <p:cNvSpPr>
            <a:spLocks noChangeAspect="1" noChangeArrowheads="1"/>
          </p:cNvSpPr>
          <p:nvPr/>
        </p:nvSpPr>
        <p:spPr bwMode="auto">
          <a:xfrm>
            <a:off x="4232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8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545"/>
            <a:ext cx="9274002" cy="1791855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От заболеваний, вызванных курением в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мире умирает около 2,5млн. человек в год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1459345"/>
            <a:ext cx="4627417" cy="485832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8400" y="138545"/>
            <a:ext cx="5699167" cy="2992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35" y="3186545"/>
            <a:ext cx="5754255" cy="35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1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3286" y="228600"/>
            <a:ext cx="9110716" cy="1701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Алкоголь и наркотики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2171" y="4474029"/>
            <a:ext cx="4767942" cy="2100942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31579" y="228600"/>
            <a:ext cx="5110050" cy="41243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6" y="838368"/>
            <a:ext cx="6668293" cy="26452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5778"/>
            <a:ext cx="7166201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1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82486" y="250371"/>
            <a:ext cx="10542187" cy="1728191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             Гроза, град.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75745" y="2093853"/>
            <a:ext cx="4185623" cy="67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9745" y="5323114"/>
            <a:ext cx="4741624" cy="13607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Нельзя укрываться под деревьями, безопаснее переждать грозу в зарослях кустарника или в сухой яме. Во время грозы нельзя купаться: вода проводит электрический ток.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71" y="370114"/>
            <a:ext cx="3145971" cy="247105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5" y="5061857"/>
            <a:ext cx="3663730" cy="162197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Градины-ледяные комочки,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чаще всего они не больше 1см,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но иногда встречаются с ладонь человека. При его начале нужно как можно быстрее спрятаться под крышей.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29" y="1059710"/>
            <a:ext cx="4199611" cy="2068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29" y="3461658"/>
            <a:ext cx="4114799" cy="1861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629" y="370114"/>
            <a:ext cx="3352799" cy="3309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501" y="3108862"/>
            <a:ext cx="3282042" cy="19901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599" y="3799114"/>
            <a:ext cx="3385457" cy="28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8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44" y="238492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Ветер.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9529" y="931550"/>
            <a:ext cx="4710680" cy="2768306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007430" y="238492"/>
            <a:ext cx="4185618" cy="263533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/>
              <a:t>Если во время сильного ветра вы оказались </a:t>
            </a:r>
            <a:r>
              <a:rPr lang="ru-RU" sz="2000" dirty="0">
                <a:solidFill>
                  <a:srgbClr val="FF0000"/>
                </a:solidFill>
              </a:rPr>
              <a:t>дома</a:t>
            </a:r>
            <a:r>
              <a:rPr lang="ru-RU" sz="2000" dirty="0"/>
              <a:t>: плотно закройте окна и двери, перейдите в комнату где меньше всего окон. Если вы на </a:t>
            </a:r>
            <a:r>
              <a:rPr lang="ru-RU" sz="2000" dirty="0">
                <a:solidFill>
                  <a:srgbClr val="FF0000"/>
                </a:solidFill>
              </a:rPr>
              <a:t>улице</a:t>
            </a:r>
            <a:r>
              <a:rPr lang="ru-RU" sz="2000" dirty="0"/>
              <a:t>-то укройтесь в подвале, канаве или овраге. Не </a:t>
            </a:r>
            <a:r>
              <a:rPr lang="ru-RU" sz="2000" dirty="0" err="1"/>
              <a:t>прячтесь</a:t>
            </a:r>
            <a:r>
              <a:rPr lang="ru-RU" sz="2000" dirty="0"/>
              <a:t> под деревьями –это опасно!</a:t>
            </a:r>
            <a:endParaRPr lang="en-US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02" y="2873828"/>
            <a:ext cx="3753674" cy="363582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4" y="3940628"/>
            <a:ext cx="4735286" cy="25690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048" y="1559292"/>
            <a:ext cx="2922752" cy="318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71" y="97971"/>
            <a:ext cx="9023631" cy="1832429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Первая помощь при кровотечении.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936171"/>
            <a:ext cx="5529942" cy="54863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78285" y="555170"/>
            <a:ext cx="3395715" cy="575854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Обрабатываем вокруг раны настойкой йода.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Закроем рану чистой марлевой салфеткой или кусочком бинта.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Наложим  давящую повязку( т. е. туго забинтуем).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Если кровотечение не остановилось  вызываем «скорую помощь»</a:t>
            </a:r>
            <a:r>
              <a:rPr lang="ru-R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53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7714" y="97971"/>
            <a:ext cx="9056287" cy="141514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Первая помощь при растяжении связок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936171"/>
            <a:ext cx="4870668" cy="5704115"/>
          </a:xfrm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088384" y="936171"/>
            <a:ext cx="5971502" cy="570411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/>
              <a:t>Налить в резиновую грелку или в плотный полиэтиленовый пакет небольшое количество холодной воды и наложить к поврежденному суставу( в течение 15-20минут).Можно использовать замороженные  продукты из холодильника.</a:t>
            </a:r>
          </a:p>
          <a:p>
            <a:r>
              <a:rPr lang="ru-RU" sz="2800" dirty="0"/>
              <a:t>Туго забинтовать сустав.</a:t>
            </a:r>
          </a:p>
          <a:p>
            <a:r>
              <a:rPr lang="ru-RU" sz="2800" dirty="0"/>
              <a:t>Вызвать «скорую помощь».</a:t>
            </a:r>
          </a:p>
        </p:txBody>
      </p:sp>
    </p:spTree>
    <p:extLst>
      <p:ext uri="{BB962C8B-B14F-4D97-AF65-F5344CB8AC3E}">
        <p14:creationId xmlns:p14="http://schemas.microsoft.com/office/powerpoint/2010/main" val="77724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70857"/>
          </a:xfrm>
        </p:spPr>
        <p:txBody>
          <a:bodyPr>
            <a:normAutofit fontScale="90000"/>
          </a:bodyPr>
          <a:lstStyle/>
          <a:p>
            <a:br>
              <a:rPr lang="ru-RU" sz="4800" dirty="0">
                <a:solidFill>
                  <a:srgbClr val="FF0000"/>
                </a:solidFill>
              </a:rPr>
            </a:br>
            <a:br>
              <a:rPr lang="ru-RU" sz="4800" dirty="0">
                <a:solidFill>
                  <a:srgbClr val="FF0000"/>
                </a:solidFill>
              </a:rPr>
            </a:b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>      Спасибо за внимание!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0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Факторы влияющие на здоровье человека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80407353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9481" y="2253836"/>
            <a:ext cx="4184034" cy="3880773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1"/>
                </a:solidFill>
              </a:rPr>
              <a:t>1.Наследственные факторы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2"/>
                </a:solidFill>
              </a:rPr>
              <a:t>2.Действия окружающей среды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FFC000"/>
                </a:solidFill>
              </a:rPr>
              <a:t>3.Деятельность системы здравоохранения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4"/>
                </a:solidFill>
              </a:rPr>
              <a:t>4.Образ жизни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7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49" y="728870"/>
            <a:ext cx="8596668" cy="1320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8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1.Соблюдай чистоту.</a:t>
            </a:r>
            <a:b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Вставьте пропущенные слова в предложении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8417" y="1719471"/>
            <a:ext cx="4602951" cy="493974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Чистить зубы надо……… раз  в день, от …до…..минут. Ногти нужно держать в чистоте, а то под ними может скапливаться большое количество болезнетворных….. Волосы тоже должны быть в порядке. При расчесывании волосы очищаются от...... и ……..Дома раз в неделю необходимо делать влажную……В целом, необходимо везде и во всем соблюдать…… и порядок</a:t>
            </a:r>
            <a:endParaRPr lang="en-US" sz="20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35937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673246" y="3714877"/>
            <a:ext cx="2690911" cy="106201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s://prikolist.club/wp-content/uploads/2019/08/kartinki_chistota_zalog_zdorovya_46_03095320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8" y="1649896"/>
            <a:ext cx="7045710" cy="500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841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Правильно питайся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Прочитать стихотворение и ответить на вопрос.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43690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8783" y="1480930"/>
            <a:ext cx="4662585" cy="5049079"/>
          </a:xfrm>
          <a:solidFill>
            <a:schemeClr val="bg2">
              <a:lumMod val="9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Робин Бобин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Барабек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Скушал сорок человек,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корову, и быка,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кривого мясника,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телегу, и дугу,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метлу, и кочергу,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Скушал церковь, скушал дом,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кузницу с кузнецом,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потом и говорит: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 меня живот болит».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заболел живот у Робина Бобина?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 descr="https://i.ytimg.com/vi/8SnKYVyOKUo/maxresdefault.jpg"/>
          <p:cNvPicPr>
            <a:picLocks noGrp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" b="100000" l="24766" r="7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-499" r="22254" b="-1269"/>
          <a:stretch/>
        </p:blipFill>
        <p:spPr bwMode="auto">
          <a:xfrm>
            <a:off x="4767943" y="1480930"/>
            <a:ext cx="6966857" cy="52573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903891"/>
      </p:ext>
    </p:extLst>
  </p:cSld>
  <p:clrMapOvr>
    <a:masterClrMapping/>
  </p:clrMapOvr>
  <p:transition spd="slow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Отобрать предложения, в которых говориться о правильном питании.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8478" y="1729408"/>
            <a:ext cx="4612891" cy="4830417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Необходимо употреблять пищу 4 - 5 раз в день.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Необходимо употреблять пищу 3 раз в день.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Очень важны в рационе овощи и фрукты.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 большом количестве необходимо употреблять жирную и сладкую пищу.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Вода – необходимый компонент в рационе человека.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Горячая пищи – необязательный компонент в рационе питания.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Ежедневно необходима одна порция молочных продуктов (йогурт, кефир).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Есть нужно не спеша, тщательно пережевывая пищу.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Во время приема пищи можно разговаривать и есть одновременно.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 Пищевой рацион должен быть сбалансированным и разнообразным.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mages.myshared.ru/7/784777/slide_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729407"/>
            <a:ext cx="6241084" cy="483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9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З. Сочетай труд и отдых.</a:t>
            </a:r>
            <a:b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Решить проблемную ситуацию.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8661" y="1669774"/>
            <a:ext cx="4642707" cy="50291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знакомый решил отдохнуть после школы, проведя часа два перед телевизором, потом поиграл в компьютер, и выяснилось, что на выполнение уроков у него совершенно не хватило сил. С чем это может быть связано?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s://ds04.infourok.ru/uploads/ex/0a81/0001b830-599bb9d5/img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669775"/>
            <a:ext cx="5328271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2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5" y="839789"/>
            <a:ext cx="8596668" cy="13208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4.Соблюдай режим дня.</a:t>
            </a:r>
            <a:b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установить последовательность правильного режима дня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8966" y="1789042"/>
            <a:ext cx="4692404" cy="487017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Просыпаемся, убираем постель.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2.Зарядка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Завтрак, одевание.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Дорога школу.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 школе учимся, находимся в движении и обязательно обедаем.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Приходим домой отдыхаем.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Делаем уроки (2-3 ч).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Прогулка на воздухе.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Ужин, свободное время.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 Туалет. Сон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m0-tub-ru.yandex.net/i?id=7b6ac8d88aa4d6ad68ce61a959c93540-l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4" y="1789041"/>
            <a:ext cx="5863397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56" y="589722"/>
            <a:ext cx="8596668" cy="13208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5.Занимайся спортом.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1. </a:t>
            </a: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Буквы записаны в разном порядке. Нужно собрать слово, связанное со здоровьем.</a:t>
            </a:r>
            <a:b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1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8540" y="2160588"/>
            <a:ext cx="4148404" cy="439923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ЗКУЛЬФИТРАУ – физкультура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ДКАЗАРЯ – зарядка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ЛКАЗАКА – закалка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ЕНГИАГИ – гигиена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ЛКАПРОГУ  – прогулка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rused.ru/irk-mdou78/wp-content/uploads/sites/121/2019/06/img_0572-1024x6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29" y="2160588"/>
            <a:ext cx="4723946" cy="24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detsky-sport.ru/assets/images/vorota4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56" y="4016829"/>
            <a:ext cx="6313715" cy="268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7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     «Курить-здоровью вредить»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im0-tub-ru.yandex.net/i?id=f8cf51ea5b80a95ccaba23e148fd7bb4-l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5" y="1930400"/>
            <a:ext cx="4860925" cy="46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vitebsk.gas.by/sites/gas/images/protivtaba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7" y="1459345"/>
            <a:ext cx="6123708" cy="512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954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691</TotalTime>
  <Words>729</Words>
  <Application>Microsoft Office PowerPoint</Application>
  <PresentationFormat>Широкоэкранный</PresentationFormat>
  <Paragraphs>70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OpenSans</vt:lpstr>
      <vt:lpstr>Times New Roman</vt:lpstr>
      <vt:lpstr>Trebuchet MS</vt:lpstr>
      <vt:lpstr>Wingdings</vt:lpstr>
      <vt:lpstr>Wingdings 3</vt:lpstr>
      <vt:lpstr>Аспект</vt:lpstr>
      <vt:lpstr>Биология и здоровье </vt:lpstr>
      <vt:lpstr>Факторы влияющие на здоровье человека</vt:lpstr>
      <vt:lpstr>1.Соблюдай чистоту. Задание: Вставьте пропущенные слова в предложении</vt:lpstr>
      <vt:lpstr>       2. Правильно питайся.  Задание 1. Прочитать стихотворение и ответить на вопрос.</vt:lpstr>
      <vt:lpstr>Задание 2. Отобрать предложения, в которых говориться о правильном питании.</vt:lpstr>
      <vt:lpstr>З. Сочетай труд и отдых. Задание: Решить проблемную ситуацию. </vt:lpstr>
      <vt:lpstr>4.Соблюдай режим дня. Задание: установить последовательность правильного режима дня</vt:lpstr>
      <vt:lpstr>5.Занимайся спортом. Задание 1. Буквы записаны в разном порядке. Нужно собрать слово, связанное со здоровьем. </vt:lpstr>
      <vt:lpstr>     «Курить-здоровью вредить»</vt:lpstr>
      <vt:lpstr>От заболеваний, вызванных курением в  мире умирает около 2,5млн. человек в год.</vt:lpstr>
      <vt:lpstr>Алкоголь и наркотики</vt:lpstr>
      <vt:lpstr>              Гроза, град.</vt:lpstr>
      <vt:lpstr>Ветер.</vt:lpstr>
      <vt:lpstr>Первая помощь при кровотечении.</vt:lpstr>
      <vt:lpstr>Первая помощь при растяжении связок</vt:lpstr>
      <vt:lpstr>     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Биология и здоровье</dc:title>
  <dc:creator>user</dc:creator>
  <cp:lastModifiedBy>Hi-tech</cp:lastModifiedBy>
  <cp:revision>41</cp:revision>
  <dcterms:created xsi:type="dcterms:W3CDTF">2020-12-08T06:29:19Z</dcterms:created>
  <dcterms:modified xsi:type="dcterms:W3CDTF">2024-03-14T12:41:49Z</dcterms:modified>
</cp:coreProperties>
</file>