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7" r:id="rId3"/>
    <p:sldId id="256" r:id="rId4"/>
    <p:sldId id="261" r:id="rId5"/>
    <p:sldId id="257" r:id="rId6"/>
    <p:sldId id="258" r:id="rId7"/>
    <p:sldId id="259" r:id="rId8"/>
    <p:sldId id="260" r:id="rId9"/>
    <p:sldId id="270" r:id="rId10"/>
    <p:sldId id="262" r:id="rId11"/>
    <p:sldId id="263" r:id="rId12"/>
    <p:sldId id="264" r:id="rId13"/>
    <p:sldId id="265" r:id="rId14"/>
    <p:sldId id="267" r:id="rId15"/>
    <p:sldId id="268" r:id="rId16"/>
    <p:sldId id="272" r:id="rId17"/>
    <p:sldId id="273" r:id="rId18"/>
    <p:sldId id="271" r:id="rId19"/>
    <p:sldId id="278" r:id="rId20"/>
    <p:sldId id="279" r:id="rId21"/>
  </p:sldIdLst>
  <p:sldSz cx="9144000" cy="6858000" type="screen4x3"/>
  <p:notesSz cx="6888163" cy="100203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7C80"/>
    <a:srgbClr val="66FF33"/>
    <a:srgbClr val="FF6600"/>
    <a:srgbClr val="CCECFF"/>
    <a:srgbClr val="FFCC00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88" autoAdjust="0"/>
    <p:restoredTop sz="94624" autoAdjust="0"/>
  </p:normalViewPr>
  <p:slideViewPr>
    <p:cSldViewPr>
      <p:cViewPr varScale="1">
        <p:scale>
          <a:sx n="100" d="100"/>
          <a:sy n="100" d="100"/>
        </p:scale>
        <p:origin x="6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80746E-8C0E-F8DD-B1DC-B4A80D36AD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2869A6-8F41-2B78-9412-5BB3CAF845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37653E-65EB-C77C-1CCC-2DD168DCA8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E45C6-1154-4EF3-8403-92AF6A3C69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324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726B1B-7FFF-E848-9E2E-E5A04B7521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C7231F-F2FC-EC91-5BDD-23035D369A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0E5684-8C37-0E81-8D8E-24A7069A7E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7C149-1EFC-4ACA-904B-894F25605A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430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E377FD-2F32-EFD2-07D0-8062ABF72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9F8142-C70B-2CCB-BF44-7B52DF9DCA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3DCB73-9F26-7555-F909-F4191870B9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4951D-7D10-40D8-9245-E509915619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517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A915B0-4025-51B5-DCE9-26FE7CEF97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124970-A026-3005-C92D-4053A66FDA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13B29D-F2E2-53DD-9632-156AC7A31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1E10F-E3D5-4140-B337-1BBA218D6E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20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BFB30A-8671-AC1A-B1B3-90D984C0F8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CA7206-EAA9-A8DA-AB1A-53B13848E3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DE13A5-8945-F3F2-20A3-53B63B810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2D8D3C-9D85-4F88-AB3D-3F147B54F7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326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E1F2F8-5454-E667-D04E-38C4DDFF48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126827-241B-0385-ED06-103815CE1B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CBE1E6-C261-8D80-2CC2-90C9D2C2CE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4751F-70C8-41B5-A623-26CDF5993E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88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A13512D-8AF5-09A6-8C0C-01DFCF944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DDB8DB4-CBDF-E3D7-35B0-CBCAEAB75B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0FD332-4F8C-882C-E873-E26369561C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E6387-AB8A-41B6-858A-F1A5D983FF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997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0C9FC61-237F-F3B6-E7B0-7C22B3B91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3701C4-37A5-21AC-5731-ADEC29CC6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912FF97-5023-6B51-BA52-04A94707E5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0C327-27E7-4A0E-8FD0-7CE002BC32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403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2EA624C-2569-2C23-8D1C-B84DE19F7C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73BEFBF-44A5-F774-C773-7E08DCEE1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94B3B7-8E5F-48BD-F2ED-3D9191041A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B148D-E611-46FE-8181-86AF76337D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755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57CB20-BFE2-7E5B-4018-31848E0672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321A33-9900-A5E3-8482-602FE924AC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101B75-2210-F78D-7B85-CA1BD44447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DAECD0-8033-4C9F-982F-CE2C260C6D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747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571A90-5A99-3954-F578-3611EDE5D6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6D8A33-29D0-5809-FCE7-84FBBFA86E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797A7F-6718-7E33-B760-9447720457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C8C3B-00B4-4160-99FD-0708F1406C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007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1E1132D-CEC1-9DCC-3F91-C3C06A3EB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9CEDC1A-EAB6-1207-01B7-9A3CD532C1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53C135F-83F7-FB04-5350-E9695D1BEE6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93FA12B-7FA8-1C47-90E5-703F65DC7E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098EF4A-2753-96E5-E961-94642C8486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B105DB8-1ED3-4420-A61B-6A3EC8F14D3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9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CD395DDB-CC7E-18FA-C394-FAC7B64AC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2357437"/>
          </a:xfrm>
        </p:spPr>
        <p:txBody>
          <a:bodyPr/>
          <a:lstStyle/>
          <a:p>
            <a:r>
              <a:rPr lang="ru-RU" altLang="ru-RU">
                <a:solidFill>
                  <a:srgbClr val="FF0000"/>
                </a:solidFill>
              </a:rPr>
              <a:t>Выполнила презентацию</a:t>
            </a:r>
          </a:p>
        </p:txBody>
      </p:sp>
      <p:sp>
        <p:nvSpPr>
          <p:cNvPr id="2051" name="Подзаголовок 2">
            <a:extLst>
              <a:ext uri="{FF2B5EF4-FFF2-40B4-BE49-F238E27FC236}">
                <a16:creationId xmlns:a16="http://schemas.microsoft.com/office/drawing/2014/main" id="{015EE77F-BE6B-1E2D-4571-8BBF1913B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786063"/>
            <a:ext cx="6400800" cy="2852737"/>
          </a:xfrm>
        </p:spPr>
        <p:txBody>
          <a:bodyPr/>
          <a:lstStyle/>
          <a:p>
            <a:r>
              <a:rPr lang="ru-RU" altLang="ru-RU">
                <a:solidFill>
                  <a:srgbClr val="002060"/>
                </a:solidFill>
              </a:rPr>
              <a:t>Воспитатель: Чеколтан Елена Сергеевна</a:t>
            </a:r>
          </a:p>
          <a:p>
            <a:r>
              <a:rPr lang="ru-RU" altLang="ru-RU">
                <a:solidFill>
                  <a:srgbClr val="002060"/>
                </a:solidFill>
              </a:rPr>
              <a:t>МДОУ «Каменский детский сад №7»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FF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95" name="Picture 23" descr="j0232882">
            <a:extLst>
              <a:ext uri="{FF2B5EF4-FFF2-40B4-BE49-F238E27FC236}">
                <a16:creationId xmlns:a16="http://schemas.microsoft.com/office/drawing/2014/main" id="{D11374DF-90BE-9FB9-B31F-315CF8B3D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349500"/>
            <a:ext cx="1676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>
            <a:extLst>
              <a:ext uri="{FF2B5EF4-FFF2-40B4-BE49-F238E27FC236}">
                <a16:creationId xmlns:a16="http://schemas.microsoft.com/office/drawing/2014/main" id="{13CCFF83-57AB-6ED4-C392-B6441A40FE8B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205038"/>
            <a:ext cx="8534400" cy="4114800"/>
            <a:chOff x="384" y="1728"/>
            <a:chExt cx="5376" cy="2592"/>
          </a:xfrm>
        </p:grpSpPr>
        <p:pic>
          <p:nvPicPr>
            <p:cNvPr id="11271" name="Picture 25" descr="j0343401">
              <a:extLst>
                <a:ext uri="{FF2B5EF4-FFF2-40B4-BE49-F238E27FC236}">
                  <a16:creationId xmlns:a16="http://schemas.microsoft.com/office/drawing/2014/main" id="{55AA0022-4592-093A-E3C4-038A9D10D1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728"/>
              <a:ext cx="1344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26" descr="j0233040">
              <a:extLst>
                <a:ext uri="{FF2B5EF4-FFF2-40B4-BE49-F238E27FC236}">
                  <a16:creationId xmlns:a16="http://schemas.microsoft.com/office/drawing/2014/main" id="{3019F4CB-21C6-0587-EEFC-C012B09B90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137"/>
              <a:ext cx="1200" cy="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27" descr="j0232521">
              <a:extLst>
                <a:ext uri="{FF2B5EF4-FFF2-40B4-BE49-F238E27FC236}">
                  <a16:creationId xmlns:a16="http://schemas.microsoft.com/office/drawing/2014/main" id="{E857C2A5-92C4-9B05-3D7E-BE7509C4B7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120"/>
              <a:ext cx="108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28" descr="j0233039">
              <a:extLst>
                <a:ext uri="{FF2B5EF4-FFF2-40B4-BE49-F238E27FC236}">
                  <a16:creationId xmlns:a16="http://schemas.microsoft.com/office/drawing/2014/main" id="{1A1E4AB2-B8D5-CE65-9988-0CA37A08F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320"/>
              <a:ext cx="1200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29" descr="j0232111">
              <a:extLst>
                <a:ext uri="{FF2B5EF4-FFF2-40B4-BE49-F238E27FC236}">
                  <a16:creationId xmlns:a16="http://schemas.microsoft.com/office/drawing/2014/main" id="{96885EBE-4B00-ABD6-B73D-AD3368363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168"/>
              <a:ext cx="1008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702" name="Picture 30" descr="j0150154">
            <a:extLst>
              <a:ext uri="{FF2B5EF4-FFF2-40B4-BE49-F238E27FC236}">
                <a16:creationId xmlns:a16="http://schemas.microsoft.com/office/drawing/2014/main" id="{D808BD90-0E74-5ED1-04FB-E8FD0662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73238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4" name="Picture 32" descr="j0150158">
            <a:extLst>
              <a:ext uri="{FF2B5EF4-FFF2-40B4-BE49-F238E27FC236}">
                <a16:creationId xmlns:a16="http://schemas.microsoft.com/office/drawing/2014/main" id="{D444D7E0-AA02-CF7A-7CFE-457EFA8D8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6" name="WordArt 34">
            <a:extLst>
              <a:ext uri="{FF2B5EF4-FFF2-40B4-BE49-F238E27FC236}">
                <a16:creationId xmlns:a16="http://schemas.microsoft.com/office/drawing/2014/main" id="{437A5148-3738-F7F4-E0ED-E6B9CC105D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424862" cy="1366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Как использует воду человек?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00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3" name="Picture 13" descr="EXPO13513">
            <a:extLst>
              <a:ext uri="{FF2B5EF4-FFF2-40B4-BE49-F238E27FC236}">
                <a16:creationId xmlns:a16="http://schemas.microsoft.com/office/drawing/2014/main" id="{896B65D9-EF1E-6BF5-CDA6-B922645C8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36576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8">
            <a:extLst>
              <a:ext uri="{FF2B5EF4-FFF2-40B4-BE49-F238E27FC236}">
                <a16:creationId xmlns:a16="http://schemas.microsoft.com/office/drawing/2014/main" id="{61F21614-866E-4E88-45C1-EE348DD7020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4027487" cy="4565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/>
              <a:t> </a:t>
            </a:r>
          </a:p>
        </p:txBody>
      </p:sp>
      <p:sp>
        <p:nvSpPr>
          <p:cNvPr id="30742" name="WordArt 22">
            <a:extLst>
              <a:ext uri="{FF2B5EF4-FFF2-40B4-BE49-F238E27FC236}">
                <a16:creationId xmlns:a16="http://schemas.microsoft.com/office/drawing/2014/main" id="{CBBB86C6-5DB7-CC03-5AB2-DC2F4ABAB2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7993062" cy="1152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ПРОМЫШЛЕННОСТЬ</a:t>
            </a:r>
          </a:p>
        </p:txBody>
      </p:sp>
      <p:pic>
        <p:nvPicPr>
          <p:cNvPr id="30744" name="Picture 24" descr="j0229147">
            <a:extLst>
              <a:ext uri="{FF2B5EF4-FFF2-40B4-BE49-F238E27FC236}">
                <a16:creationId xmlns:a16="http://schemas.microsoft.com/office/drawing/2014/main" id="{A78290D2-C945-45A6-C3D7-F7FE5DBFA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00213"/>
            <a:ext cx="40386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5" descr="J0232110">
            <a:extLst>
              <a:ext uri="{FF2B5EF4-FFF2-40B4-BE49-F238E27FC236}">
                <a16:creationId xmlns:a16="http://schemas.microsoft.com/office/drawing/2014/main" id="{7E9CC054-DB10-1341-5BD0-69F485413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59338"/>
            <a:ext cx="1584325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100000">
              <a:srgbClr val="0066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 descr="J0177811">
            <a:extLst>
              <a:ext uri="{FF2B5EF4-FFF2-40B4-BE49-F238E27FC236}">
                <a16:creationId xmlns:a16="http://schemas.microsoft.com/office/drawing/2014/main" id="{3A9159EB-4FB4-2301-212E-94FF3F8AC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30241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 descr="J0252233">
            <a:extLst>
              <a:ext uri="{FF2B5EF4-FFF2-40B4-BE49-F238E27FC236}">
                <a16:creationId xmlns:a16="http://schemas.microsoft.com/office/drawing/2014/main" id="{5318A272-8D8B-0113-2390-3B83CBAD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0350"/>
            <a:ext cx="26924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WordArt 9">
            <a:extLst>
              <a:ext uri="{FF2B5EF4-FFF2-40B4-BE49-F238E27FC236}">
                <a16:creationId xmlns:a16="http://schemas.microsoft.com/office/drawing/2014/main" id="{6D94F6AF-9A36-8673-B40C-255F8367D1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3744912" cy="1152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БЫТ</a:t>
            </a:r>
          </a:p>
        </p:txBody>
      </p:sp>
      <p:pic>
        <p:nvPicPr>
          <p:cNvPr id="39946" name="Picture 10" descr="J0286378">
            <a:extLst>
              <a:ext uri="{FF2B5EF4-FFF2-40B4-BE49-F238E27FC236}">
                <a16:creationId xmlns:a16="http://schemas.microsoft.com/office/drawing/2014/main" id="{3AFEDA16-A169-849A-E364-5317C2F7E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724400"/>
            <a:ext cx="28797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1" descr="J0286352">
            <a:extLst>
              <a:ext uri="{FF2B5EF4-FFF2-40B4-BE49-F238E27FC236}">
                <a16:creationId xmlns:a16="http://schemas.microsoft.com/office/drawing/2014/main" id="{8C8DBC94-4766-BBF1-FFBD-FC4433441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797425"/>
            <a:ext cx="14478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12" descr="J0252205">
            <a:extLst>
              <a:ext uri="{FF2B5EF4-FFF2-40B4-BE49-F238E27FC236}">
                <a16:creationId xmlns:a16="http://schemas.microsoft.com/office/drawing/2014/main" id="{32F8FC99-2FE1-FFB3-CA27-69FABA94F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636838"/>
            <a:ext cx="24495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13" descr="J0252125">
            <a:extLst>
              <a:ext uri="{FF2B5EF4-FFF2-40B4-BE49-F238E27FC236}">
                <a16:creationId xmlns:a16="http://schemas.microsoft.com/office/drawing/2014/main" id="{94BCC72B-E2DC-2D5B-F7AF-9F4B66438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6425" y="992188"/>
            <a:ext cx="1277937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14" descr="J0252129">
            <a:extLst>
              <a:ext uri="{FF2B5EF4-FFF2-40B4-BE49-F238E27FC236}">
                <a16:creationId xmlns:a16="http://schemas.microsoft.com/office/drawing/2014/main" id="{A43921DF-EE34-4A16-89B7-E96272482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357563"/>
            <a:ext cx="18272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5" descr="J0232110">
            <a:extLst>
              <a:ext uri="{FF2B5EF4-FFF2-40B4-BE49-F238E27FC236}">
                <a16:creationId xmlns:a16="http://schemas.microsoft.com/office/drawing/2014/main" id="{1ADCBF07-7C58-8F5F-12BB-83AB2CAB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81525"/>
            <a:ext cx="158432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5E6D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3" name="Picture 9" descr="EXPO5428">
            <a:extLst>
              <a:ext uri="{FF2B5EF4-FFF2-40B4-BE49-F238E27FC236}">
                <a16:creationId xmlns:a16="http://schemas.microsoft.com/office/drawing/2014/main" id="{0922F586-8EB0-EF36-31DE-D54A0C905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35528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2" descr="EXPO5462">
            <a:extLst>
              <a:ext uri="{FF2B5EF4-FFF2-40B4-BE49-F238E27FC236}">
                <a16:creationId xmlns:a16="http://schemas.microsoft.com/office/drawing/2014/main" id="{FD337666-D6C8-8C97-464F-8263F50A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84313"/>
            <a:ext cx="35623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7" name="WordArt 13">
            <a:extLst>
              <a:ext uri="{FF2B5EF4-FFF2-40B4-BE49-F238E27FC236}">
                <a16:creationId xmlns:a16="http://schemas.microsoft.com/office/drawing/2014/main" id="{7836366D-2786-9B87-E152-34BB2DEC19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19250" y="260350"/>
            <a:ext cx="6337300" cy="1076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НАУКА</a:t>
            </a:r>
          </a:p>
        </p:txBody>
      </p:sp>
      <p:pic>
        <p:nvPicPr>
          <p:cNvPr id="14341" name="Picture 14" descr="J0232110">
            <a:extLst>
              <a:ext uri="{FF2B5EF4-FFF2-40B4-BE49-F238E27FC236}">
                <a16:creationId xmlns:a16="http://schemas.microsoft.com/office/drawing/2014/main" id="{5AC15AB2-DF0D-5622-D0B9-3255E9C73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17272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5" descr="EXPO3264">
            <a:extLst>
              <a:ext uri="{FF2B5EF4-FFF2-40B4-BE49-F238E27FC236}">
                <a16:creationId xmlns:a16="http://schemas.microsoft.com/office/drawing/2014/main" id="{2B1D5C36-3F1D-30D6-DCC8-AE30FC71D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76700"/>
            <a:ext cx="35623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132F0CE5-3540-226E-925B-7133AF8CB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45060" name="WordArt 4">
            <a:extLst>
              <a:ext uri="{FF2B5EF4-FFF2-40B4-BE49-F238E27FC236}">
                <a16:creationId xmlns:a16="http://schemas.microsoft.com/office/drawing/2014/main" id="{C786B244-1437-F9EE-AE64-5DFE788E07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056438" cy="792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СПОРТ</a:t>
            </a:r>
          </a:p>
        </p:txBody>
      </p:sp>
      <p:pic>
        <p:nvPicPr>
          <p:cNvPr id="45063" name="Picture 7" descr="EXPO4579">
            <a:extLst>
              <a:ext uri="{FF2B5EF4-FFF2-40B4-BE49-F238E27FC236}">
                <a16:creationId xmlns:a16="http://schemas.microsoft.com/office/drawing/2014/main" id="{C8270E3B-0EB9-1FEB-96FF-684DF63AE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341438"/>
            <a:ext cx="37592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8" descr="EXPO5073">
            <a:extLst>
              <a:ext uri="{FF2B5EF4-FFF2-40B4-BE49-F238E27FC236}">
                <a16:creationId xmlns:a16="http://schemas.microsoft.com/office/drawing/2014/main" id="{9A868406-66D9-5A02-7864-122B04A10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35528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9" descr="EXPO8704">
            <a:extLst>
              <a:ext uri="{FF2B5EF4-FFF2-40B4-BE49-F238E27FC236}">
                <a16:creationId xmlns:a16="http://schemas.microsoft.com/office/drawing/2014/main" id="{8DEDE931-8083-4193-3DC7-2B06815EC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33825"/>
            <a:ext cx="35528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100D138-A97F-036E-9D6B-5F4C7477F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C835FAA-23DA-0F92-019A-4AAC50A4A5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6388" name="Picture 4" descr="EXPO1315">
            <a:extLst>
              <a:ext uri="{FF2B5EF4-FFF2-40B4-BE49-F238E27FC236}">
                <a16:creationId xmlns:a16="http://schemas.microsoft.com/office/drawing/2014/main" id="{EA06C360-C073-1A4A-B7C1-895427FED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42863"/>
            <a:ext cx="11233150" cy="795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WordArt 47">
            <a:extLst>
              <a:ext uri="{FF2B5EF4-FFF2-40B4-BE49-F238E27FC236}">
                <a16:creationId xmlns:a16="http://schemas.microsoft.com/office/drawing/2014/main" id="{AF45F498-809E-CEFD-5B99-17E6222A92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630237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КРУГОВОРОТ ВОДЫ</a:t>
            </a:r>
          </a:p>
        </p:txBody>
      </p:sp>
      <p:sp>
        <p:nvSpPr>
          <p:cNvPr id="50232" name="AutoShape 56">
            <a:extLst>
              <a:ext uri="{FF2B5EF4-FFF2-40B4-BE49-F238E27FC236}">
                <a16:creationId xmlns:a16="http://schemas.microsoft.com/office/drawing/2014/main" id="{6CD39F07-F2FF-811D-F0C5-B92F2558022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616575" y="2636838"/>
            <a:ext cx="3527425" cy="3527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26" y="5399"/>
                  <a:pt x="5412" y="7803"/>
                  <a:pt x="5400" y="10776"/>
                </a:cubicBezTo>
                <a:lnTo>
                  <a:pt x="0" y="10753"/>
                </a:lnTo>
                <a:cubicBezTo>
                  <a:pt x="25" y="4806"/>
                  <a:pt x="485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0233" name="AutoShape 57">
            <a:extLst>
              <a:ext uri="{FF2B5EF4-FFF2-40B4-BE49-F238E27FC236}">
                <a16:creationId xmlns:a16="http://schemas.microsoft.com/office/drawing/2014/main" id="{D3D62702-0D36-1E93-268A-224BE69E25DE}"/>
              </a:ext>
            </a:extLst>
          </p:cNvPr>
          <p:cNvSpPr>
            <a:spLocks noChangeArrowheads="1"/>
          </p:cNvSpPr>
          <p:nvPr/>
        </p:nvSpPr>
        <p:spPr bwMode="auto">
          <a:xfrm rot="-5119318">
            <a:off x="718344" y="2529682"/>
            <a:ext cx="3673475" cy="38877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26" y="5399"/>
                  <a:pt x="5412" y="7803"/>
                  <a:pt x="5400" y="10776"/>
                </a:cubicBezTo>
                <a:lnTo>
                  <a:pt x="0" y="10753"/>
                </a:lnTo>
                <a:cubicBezTo>
                  <a:pt x="25" y="4806"/>
                  <a:pt x="485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50234" name="Picture 58" descr="J0233510">
            <a:extLst>
              <a:ext uri="{FF2B5EF4-FFF2-40B4-BE49-F238E27FC236}">
                <a16:creationId xmlns:a16="http://schemas.microsoft.com/office/drawing/2014/main" id="{7EC5CC51-C421-8014-1284-B3678F6A6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3205163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58" name="Picture 82" descr="AG00434_">
            <a:extLst>
              <a:ext uri="{FF2B5EF4-FFF2-40B4-BE49-F238E27FC236}">
                <a16:creationId xmlns:a16="http://schemas.microsoft.com/office/drawing/2014/main" id="{668E5904-3303-7192-BAEF-2A670B0A89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981075"/>
            <a:ext cx="33401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4">
            <a:extLst>
              <a:ext uri="{FF2B5EF4-FFF2-40B4-BE49-F238E27FC236}">
                <a16:creationId xmlns:a16="http://schemas.microsoft.com/office/drawing/2014/main" id="{5D59A712-AE9C-691E-53F6-EF32836441A1}"/>
              </a:ext>
            </a:extLst>
          </p:cNvPr>
          <p:cNvGrpSpPr>
            <a:grpSpLocks/>
          </p:cNvGrpSpPr>
          <p:nvPr/>
        </p:nvGrpSpPr>
        <p:grpSpPr bwMode="auto">
          <a:xfrm>
            <a:off x="0" y="1268413"/>
            <a:ext cx="3600450" cy="3600450"/>
            <a:chOff x="2290" y="663"/>
            <a:chExt cx="1542" cy="1659"/>
          </a:xfrm>
        </p:grpSpPr>
        <p:sp>
          <p:nvSpPr>
            <p:cNvPr id="16395" name="AutoShape 83">
              <a:extLst>
                <a:ext uri="{FF2B5EF4-FFF2-40B4-BE49-F238E27FC236}">
                  <a16:creationId xmlns:a16="http://schemas.microsoft.com/office/drawing/2014/main" id="{6C182EEB-F74A-25FA-C4ED-DDAB8B473C4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90" y="663"/>
              <a:ext cx="1542" cy="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Freeform 90">
              <a:extLst>
                <a:ext uri="{FF2B5EF4-FFF2-40B4-BE49-F238E27FC236}">
                  <a16:creationId xmlns:a16="http://schemas.microsoft.com/office/drawing/2014/main" id="{6319C342-32F7-B94B-3942-3EAF52870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682"/>
              <a:ext cx="1511" cy="619"/>
            </a:xfrm>
            <a:custGeom>
              <a:avLst/>
              <a:gdLst>
                <a:gd name="T0" fmla="*/ 1288 w 1511"/>
                <a:gd name="T1" fmla="*/ 1 h 1238"/>
                <a:gd name="T2" fmla="*/ 1309 w 1511"/>
                <a:gd name="T3" fmla="*/ 1 h 1238"/>
                <a:gd name="T4" fmla="*/ 1323 w 1511"/>
                <a:gd name="T5" fmla="*/ 1 h 1238"/>
                <a:gd name="T6" fmla="*/ 1332 w 1511"/>
                <a:gd name="T7" fmla="*/ 1 h 1238"/>
                <a:gd name="T8" fmla="*/ 1338 w 1511"/>
                <a:gd name="T9" fmla="*/ 1 h 1238"/>
                <a:gd name="T10" fmla="*/ 1338 w 1511"/>
                <a:gd name="T11" fmla="*/ 1 h 1238"/>
                <a:gd name="T12" fmla="*/ 1336 w 1511"/>
                <a:gd name="T13" fmla="*/ 1 h 1238"/>
                <a:gd name="T14" fmla="*/ 1330 w 1511"/>
                <a:gd name="T15" fmla="*/ 1 h 1238"/>
                <a:gd name="T16" fmla="*/ 1325 w 1511"/>
                <a:gd name="T17" fmla="*/ 1 h 1238"/>
                <a:gd name="T18" fmla="*/ 1319 w 1511"/>
                <a:gd name="T19" fmla="*/ 1 h 1238"/>
                <a:gd name="T20" fmla="*/ 1314 w 1511"/>
                <a:gd name="T21" fmla="*/ 1 h 1238"/>
                <a:gd name="T22" fmla="*/ 1309 w 1511"/>
                <a:gd name="T23" fmla="*/ 1 h 1238"/>
                <a:gd name="T24" fmla="*/ 1241 w 1511"/>
                <a:gd name="T25" fmla="*/ 1 h 1238"/>
                <a:gd name="T26" fmla="*/ 509 w 1511"/>
                <a:gd name="T27" fmla="*/ 0 h 1238"/>
                <a:gd name="T28" fmla="*/ 62 w 1511"/>
                <a:gd name="T29" fmla="*/ 1 h 1238"/>
                <a:gd name="T30" fmla="*/ 376 w 1511"/>
                <a:gd name="T31" fmla="*/ 1 h 1238"/>
                <a:gd name="T32" fmla="*/ 391 w 1511"/>
                <a:gd name="T33" fmla="*/ 1 h 1238"/>
                <a:gd name="T34" fmla="*/ 408 w 1511"/>
                <a:gd name="T35" fmla="*/ 1 h 1238"/>
                <a:gd name="T36" fmla="*/ 429 w 1511"/>
                <a:gd name="T37" fmla="*/ 1 h 1238"/>
                <a:gd name="T38" fmla="*/ 456 w 1511"/>
                <a:gd name="T39" fmla="*/ 1 h 1238"/>
                <a:gd name="T40" fmla="*/ 487 w 1511"/>
                <a:gd name="T41" fmla="*/ 1 h 1238"/>
                <a:gd name="T42" fmla="*/ 524 w 1511"/>
                <a:gd name="T43" fmla="*/ 1 h 1238"/>
                <a:gd name="T44" fmla="*/ 563 w 1511"/>
                <a:gd name="T45" fmla="*/ 1 h 1238"/>
                <a:gd name="T46" fmla="*/ 610 w 1511"/>
                <a:gd name="T47" fmla="*/ 1 h 1238"/>
                <a:gd name="T48" fmla="*/ 660 w 1511"/>
                <a:gd name="T49" fmla="*/ 1 h 1238"/>
                <a:gd name="T50" fmla="*/ 716 w 1511"/>
                <a:gd name="T51" fmla="*/ 1 h 1238"/>
                <a:gd name="T52" fmla="*/ 768 w 1511"/>
                <a:gd name="T53" fmla="*/ 1 h 1238"/>
                <a:gd name="T54" fmla="*/ 791 w 1511"/>
                <a:gd name="T55" fmla="*/ 1 h 1238"/>
                <a:gd name="T56" fmla="*/ 816 w 1511"/>
                <a:gd name="T57" fmla="*/ 1 h 1238"/>
                <a:gd name="T58" fmla="*/ 842 w 1511"/>
                <a:gd name="T59" fmla="*/ 1 h 1238"/>
                <a:gd name="T60" fmla="*/ 867 w 1511"/>
                <a:gd name="T61" fmla="*/ 1 h 1238"/>
                <a:gd name="T62" fmla="*/ 893 w 1511"/>
                <a:gd name="T63" fmla="*/ 1 h 1238"/>
                <a:gd name="T64" fmla="*/ 919 w 1511"/>
                <a:gd name="T65" fmla="*/ 1 h 1238"/>
                <a:gd name="T66" fmla="*/ 944 w 1511"/>
                <a:gd name="T67" fmla="*/ 1 h 1238"/>
                <a:gd name="T68" fmla="*/ 969 w 1511"/>
                <a:gd name="T69" fmla="*/ 1 h 1238"/>
                <a:gd name="T70" fmla="*/ 994 w 1511"/>
                <a:gd name="T71" fmla="*/ 1 h 1238"/>
                <a:gd name="T72" fmla="*/ 1018 w 1511"/>
                <a:gd name="T73" fmla="*/ 1 h 1238"/>
                <a:gd name="T74" fmla="*/ 1041 w 1511"/>
                <a:gd name="T75" fmla="*/ 1 h 1238"/>
                <a:gd name="T76" fmla="*/ 1064 w 1511"/>
                <a:gd name="T77" fmla="*/ 1 h 1238"/>
                <a:gd name="T78" fmla="*/ 1204 w 1511"/>
                <a:gd name="T79" fmla="*/ 1 h 1238"/>
                <a:gd name="T80" fmla="*/ 1200 w 1511"/>
                <a:gd name="T81" fmla="*/ 1 h 1238"/>
                <a:gd name="T82" fmla="*/ 1196 w 1511"/>
                <a:gd name="T83" fmla="*/ 1 h 1238"/>
                <a:gd name="T84" fmla="*/ 1195 w 1511"/>
                <a:gd name="T85" fmla="*/ 1 h 1238"/>
                <a:gd name="T86" fmla="*/ 1192 w 1511"/>
                <a:gd name="T87" fmla="*/ 1 h 1238"/>
                <a:gd name="T88" fmla="*/ 1192 w 1511"/>
                <a:gd name="T89" fmla="*/ 1 h 1238"/>
                <a:gd name="T90" fmla="*/ 1195 w 1511"/>
                <a:gd name="T91" fmla="*/ 1 h 1238"/>
                <a:gd name="T92" fmla="*/ 1198 w 1511"/>
                <a:gd name="T93" fmla="*/ 1 h 1238"/>
                <a:gd name="T94" fmla="*/ 1206 w 1511"/>
                <a:gd name="T95" fmla="*/ 1 h 1238"/>
                <a:gd name="T96" fmla="*/ 1226 w 1511"/>
                <a:gd name="T97" fmla="*/ 1 h 1238"/>
                <a:gd name="T98" fmla="*/ 1240 w 1511"/>
                <a:gd name="T99" fmla="*/ 1 h 1238"/>
                <a:gd name="T100" fmla="*/ 1258 w 1511"/>
                <a:gd name="T101" fmla="*/ 1 h 12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11"/>
                <a:gd name="T154" fmla="*/ 0 h 1238"/>
                <a:gd name="T155" fmla="*/ 1511 w 1511"/>
                <a:gd name="T156" fmla="*/ 1238 h 12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11" h="1238">
                  <a:moveTo>
                    <a:pt x="1266" y="1238"/>
                  </a:moveTo>
                  <a:lnTo>
                    <a:pt x="1271" y="1238"/>
                  </a:lnTo>
                  <a:lnTo>
                    <a:pt x="1277" y="1238"/>
                  </a:lnTo>
                  <a:lnTo>
                    <a:pt x="1283" y="1238"/>
                  </a:lnTo>
                  <a:lnTo>
                    <a:pt x="1288" y="1238"/>
                  </a:lnTo>
                  <a:lnTo>
                    <a:pt x="1293" y="1236"/>
                  </a:lnTo>
                  <a:lnTo>
                    <a:pt x="1297" y="1234"/>
                  </a:lnTo>
                  <a:lnTo>
                    <a:pt x="1301" y="1232"/>
                  </a:lnTo>
                  <a:lnTo>
                    <a:pt x="1305" y="1230"/>
                  </a:lnTo>
                  <a:lnTo>
                    <a:pt x="1309" y="1226"/>
                  </a:lnTo>
                  <a:lnTo>
                    <a:pt x="1312" y="1223"/>
                  </a:lnTo>
                  <a:lnTo>
                    <a:pt x="1315" y="1217"/>
                  </a:lnTo>
                  <a:lnTo>
                    <a:pt x="1319" y="1213"/>
                  </a:lnTo>
                  <a:lnTo>
                    <a:pt x="1321" y="1207"/>
                  </a:lnTo>
                  <a:lnTo>
                    <a:pt x="1323" y="1202"/>
                  </a:lnTo>
                  <a:lnTo>
                    <a:pt x="1325" y="1196"/>
                  </a:lnTo>
                  <a:lnTo>
                    <a:pt x="1328" y="1190"/>
                  </a:lnTo>
                  <a:lnTo>
                    <a:pt x="1330" y="1183"/>
                  </a:lnTo>
                  <a:lnTo>
                    <a:pt x="1331" y="1177"/>
                  </a:lnTo>
                  <a:lnTo>
                    <a:pt x="1332" y="1169"/>
                  </a:lnTo>
                  <a:lnTo>
                    <a:pt x="1333" y="1162"/>
                  </a:lnTo>
                  <a:lnTo>
                    <a:pt x="1334" y="1152"/>
                  </a:lnTo>
                  <a:lnTo>
                    <a:pt x="1336" y="1145"/>
                  </a:lnTo>
                  <a:lnTo>
                    <a:pt x="1337" y="1135"/>
                  </a:lnTo>
                  <a:lnTo>
                    <a:pt x="1338" y="1128"/>
                  </a:lnTo>
                  <a:lnTo>
                    <a:pt x="1338" y="1118"/>
                  </a:lnTo>
                  <a:lnTo>
                    <a:pt x="1338" y="1110"/>
                  </a:lnTo>
                  <a:lnTo>
                    <a:pt x="1338" y="1101"/>
                  </a:lnTo>
                  <a:lnTo>
                    <a:pt x="1338" y="1091"/>
                  </a:lnTo>
                  <a:lnTo>
                    <a:pt x="1338" y="1082"/>
                  </a:lnTo>
                  <a:lnTo>
                    <a:pt x="1338" y="1072"/>
                  </a:lnTo>
                  <a:lnTo>
                    <a:pt x="1337" y="1063"/>
                  </a:lnTo>
                  <a:lnTo>
                    <a:pt x="1337" y="1055"/>
                  </a:lnTo>
                  <a:lnTo>
                    <a:pt x="1336" y="1044"/>
                  </a:lnTo>
                  <a:lnTo>
                    <a:pt x="1336" y="1034"/>
                  </a:lnTo>
                  <a:lnTo>
                    <a:pt x="1334" y="1025"/>
                  </a:lnTo>
                  <a:lnTo>
                    <a:pt x="1333" y="1015"/>
                  </a:lnTo>
                  <a:lnTo>
                    <a:pt x="1332" y="1006"/>
                  </a:lnTo>
                  <a:lnTo>
                    <a:pt x="1332" y="996"/>
                  </a:lnTo>
                  <a:lnTo>
                    <a:pt x="1330" y="987"/>
                  </a:lnTo>
                  <a:lnTo>
                    <a:pt x="1330" y="979"/>
                  </a:lnTo>
                  <a:lnTo>
                    <a:pt x="1328" y="970"/>
                  </a:lnTo>
                  <a:lnTo>
                    <a:pt x="1327" y="960"/>
                  </a:lnTo>
                  <a:lnTo>
                    <a:pt x="1327" y="951"/>
                  </a:lnTo>
                  <a:lnTo>
                    <a:pt x="1325" y="943"/>
                  </a:lnTo>
                  <a:lnTo>
                    <a:pt x="1323" y="936"/>
                  </a:lnTo>
                  <a:lnTo>
                    <a:pt x="1322" y="928"/>
                  </a:lnTo>
                  <a:lnTo>
                    <a:pt x="1322" y="920"/>
                  </a:lnTo>
                  <a:lnTo>
                    <a:pt x="1321" y="913"/>
                  </a:lnTo>
                  <a:lnTo>
                    <a:pt x="1319" y="905"/>
                  </a:lnTo>
                  <a:lnTo>
                    <a:pt x="1318" y="898"/>
                  </a:lnTo>
                  <a:lnTo>
                    <a:pt x="1316" y="892"/>
                  </a:lnTo>
                  <a:lnTo>
                    <a:pt x="1316" y="884"/>
                  </a:lnTo>
                  <a:lnTo>
                    <a:pt x="1314" y="878"/>
                  </a:lnTo>
                  <a:lnTo>
                    <a:pt x="1314" y="875"/>
                  </a:lnTo>
                  <a:lnTo>
                    <a:pt x="1313" y="869"/>
                  </a:lnTo>
                  <a:lnTo>
                    <a:pt x="1312" y="865"/>
                  </a:lnTo>
                  <a:lnTo>
                    <a:pt x="1311" y="856"/>
                  </a:lnTo>
                  <a:lnTo>
                    <a:pt x="1310" y="852"/>
                  </a:lnTo>
                  <a:lnTo>
                    <a:pt x="1309" y="848"/>
                  </a:lnTo>
                  <a:lnTo>
                    <a:pt x="1309" y="846"/>
                  </a:lnTo>
                  <a:lnTo>
                    <a:pt x="1456" y="751"/>
                  </a:lnTo>
                  <a:lnTo>
                    <a:pt x="1511" y="565"/>
                  </a:lnTo>
                  <a:lnTo>
                    <a:pt x="1419" y="382"/>
                  </a:lnTo>
                  <a:lnTo>
                    <a:pt x="1241" y="312"/>
                  </a:lnTo>
                  <a:lnTo>
                    <a:pt x="1047" y="380"/>
                  </a:lnTo>
                  <a:lnTo>
                    <a:pt x="985" y="335"/>
                  </a:lnTo>
                  <a:lnTo>
                    <a:pt x="924" y="167"/>
                  </a:lnTo>
                  <a:lnTo>
                    <a:pt x="724" y="21"/>
                  </a:lnTo>
                  <a:lnTo>
                    <a:pt x="509" y="0"/>
                  </a:lnTo>
                  <a:lnTo>
                    <a:pt x="305" y="70"/>
                  </a:lnTo>
                  <a:lnTo>
                    <a:pt x="193" y="221"/>
                  </a:lnTo>
                  <a:lnTo>
                    <a:pt x="22" y="331"/>
                  </a:lnTo>
                  <a:lnTo>
                    <a:pt x="0" y="513"/>
                  </a:lnTo>
                  <a:lnTo>
                    <a:pt x="62" y="654"/>
                  </a:lnTo>
                  <a:lnTo>
                    <a:pt x="124" y="707"/>
                  </a:lnTo>
                  <a:lnTo>
                    <a:pt x="370" y="780"/>
                  </a:lnTo>
                  <a:lnTo>
                    <a:pt x="371" y="782"/>
                  </a:lnTo>
                  <a:lnTo>
                    <a:pt x="373" y="783"/>
                  </a:lnTo>
                  <a:lnTo>
                    <a:pt x="376" y="789"/>
                  </a:lnTo>
                  <a:lnTo>
                    <a:pt x="379" y="793"/>
                  </a:lnTo>
                  <a:lnTo>
                    <a:pt x="383" y="799"/>
                  </a:lnTo>
                  <a:lnTo>
                    <a:pt x="385" y="801"/>
                  </a:lnTo>
                  <a:lnTo>
                    <a:pt x="388" y="806"/>
                  </a:lnTo>
                  <a:lnTo>
                    <a:pt x="391" y="810"/>
                  </a:lnTo>
                  <a:lnTo>
                    <a:pt x="394" y="814"/>
                  </a:lnTo>
                  <a:lnTo>
                    <a:pt x="398" y="818"/>
                  </a:lnTo>
                  <a:lnTo>
                    <a:pt x="400" y="821"/>
                  </a:lnTo>
                  <a:lnTo>
                    <a:pt x="403" y="825"/>
                  </a:lnTo>
                  <a:lnTo>
                    <a:pt x="408" y="829"/>
                  </a:lnTo>
                  <a:lnTo>
                    <a:pt x="411" y="835"/>
                  </a:lnTo>
                  <a:lnTo>
                    <a:pt x="416" y="839"/>
                  </a:lnTo>
                  <a:lnTo>
                    <a:pt x="420" y="844"/>
                  </a:lnTo>
                  <a:lnTo>
                    <a:pt x="425" y="848"/>
                  </a:lnTo>
                  <a:lnTo>
                    <a:pt x="429" y="854"/>
                  </a:lnTo>
                  <a:lnTo>
                    <a:pt x="434" y="859"/>
                  </a:lnTo>
                  <a:lnTo>
                    <a:pt x="439" y="865"/>
                  </a:lnTo>
                  <a:lnTo>
                    <a:pt x="445" y="869"/>
                  </a:lnTo>
                  <a:lnTo>
                    <a:pt x="450" y="875"/>
                  </a:lnTo>
                  <a:lnTo>
                    <a:pt x="456" y="880"/>
                  </a:lnTo>
                  <a:lnTo>
                    <a:pt x="462" y="884"/>
                  </a:lnTo>
                  <a:lnTo>
                    <a:pt x="469" y="892"/>
                  </a:lnTo>
                  <a:lnTo>
                    <a:pt x="474" y="896"/>
                  </a:lnTo>
                  <a:lnTo>
                    <a:pt x="480" y="901"/>
                  </a:lnTo>
                  <a:lnTo>
                    <a:pt x="487" y="907"/>
                  </a:lnTo>
                  <a:lnTo>
                    <a:pt x="495" y="913"/>
                  </a:lnTo>
                  <a:lnTo>
                    <a:pt x="501" y="917"/>
                  </a:lnTo>
                  <a:lnTo>
                    <a:pt x="508" y="922"/>
                  </a:lnTo>
                  <a:lnTo>
                    <a:pt x="516" y="928"/>
                  </a:lnTo>
                  <a:lnTo>
                    <a:pt x="524" y="934"/>
                  </a:lnTo>
                  <a:lnTo>
                    <a:pt x="531" y="937"/>
                  </a:lnTo>
                  <a:lnTo>
                    <a:pt x="539" y="943"/>
                  </a:lnTo>
                  <a:lnTo>
                    <a:pt x="547" y="949"/>
                  </a:lnTo>
                  <a:lnTo>
                    <a:pt x="556" y="953"/>
                  </a:lnTo>
                  <a:lnTo>
                    <a:pt x="563" y="958"/>
                  </a:lnTo>
                  <a:lnTo>
                    <a:pt x="573" y="962"/>
                  </a:lnTo>
                  <a:lnTo>
                    <a:pt x="583" y="966"/>
                  </a:lnTo>
                  <a:lnTo>
                    <a:pt x="592" y="972"/>
                  </a:lnTo>
                  <a:lnTo>
                    <a:pt x="601" y="975"/>
                  </a:lnTo>
                  <a:lnTo>
                    <a:pt x="610" y="979"/>
                  </a:lnTo>
                  <a:lnTo>
                    <a:pt x="620" y="983"/>
                  </a:lnTo>
                  <a:lnTo>
                    <a:pt x="630" y="987"/>
                  </a:lnTo>
                  <a:lnTo>
                    <a:pt x="639" y="991"/>
                  </a:lnTo>
                  <a:lnTo>
                    <a:pt x="649" y="994"/>
                  </a:lnTo>
                  <a:lnTo>
                    <a:pt x="660" y="996"/>
                  </a:lnTo>
                  <a:lnTo>
                    <a:pt x="671" y="1000"/>
                  </a:lnTo>
                  <a:lnTo>
                    <a:pt x="682" y="1002"/>
                  </a:lnTo>
                  <a:lnTo>
                    <a:pt x="692" y="1004"/>
                  </a:lnTo>
                  <a:lnTo>
                    <a:pt x="703" y="1006"/>
                  </a:lnTo>
                  <a:lnTo>
                    <a:pt x="716" y="1010"/>
                  </a:lnTo>
                  <a:lnTo>
                    <a:pt x="727" y="1010"/>
                  </a:lnTo>
                  <a:lnTo>
                    <a:pt x="738" y="1012"/>
                  </a:lnTo>
                  <a:lnTo>
                    <a:pt x="751" y="1013"/>
                  </a:lnTo>
                  <a:lnTo>
                    <a:pt x="763" y="1015"/>
                  </a:lnTo>
                  <a:lnTo>
                    <a:pt x="768" y="1013"/>
                  </a:lnTo>
                  <a:lnTo>
                    <a:pt x="772" y="1013"/>
                  </a:lnTo>
                  <a:lnTo>
                    <a:pt x="777" y="1013"/>
                  </a:lnTo>
                  <a:lnTo>
                    <a:pt x="781" y="1013"/>
                  </a:lnTo>
                  <a:lnTo>
                    <a:pt x="786" y="1013"/>
                  </a:lnTo>
                  <a:lnTo>
                    <a:pt x="791" y="1013"/>
                  </a:lnTo>
                  <a:lnTo>
                    <a:pt x="796" y="1013"/>
                  </a:lnTo>
                  <a:lnTo>
                    <a:pt x="801" y="1013"/>
                  </a:lnTo>
                  <a:lnTo>
                    <a:pt x="806" y="1012"/>
                  </a:lnTo>
                  <a:lnTo>
                    <a:pt x="811" y="1012"/>
                  </a:lnTo>
                  <a:lnTo>
                    <a:pt x="816" y="1010"/>
                  </a:lnTo>
                  <a:lnTo>
                    <a:pt x="822" y="1010"/>
                  </a:lnTo>
                  <a:lnTo>
                    <a:pt x="826" y="1008"/>
                  </a:lnTo>
                  <a:lnTo>
                    <a:pt x="832" y="1008"/>
                  </a:lnTo>
                  <a:lnTo>
                    <a:pt x="836" y="1006"/>
                  </a:lnTo>
                  <a:lnTo>
                    <a:pt x="842" y="1006"/>
                  </a:lnTo>
                  <a:lnTo>
                    <a:pt x="846" y="1004"/>
                  </a:lnTo>
                  <a:lnTo>
                    <a:pt x="852" y="1002"/>
                  </a:lnTo>
                  <a:lnTo>
                    <a:pt x="857" y="1000"/>
                  </a:lnTo>
                  <a:lnTo>
                    <a:pt x="862" y="1000"/>
                  </a:lnTo>
                  <a:lnTo>
                    <a:pt x="867" y="996"/>
                  </a:lnTo>
                  <a:lnTo>
                    <a:pt x="872" y="996"/>
                  </a:lnTo>
                  <a:lnTo>
                    <a:pt x="877" y="994"/>
                  </a:lnTo>
                  <a:lnTo>
                    <a:pt x="882" y="993"/>
                  </a:lnTo>
                  <a:lnTo>
                    <a:pt x="887" y="991"/>
                  </a:lnTo>
                  <a:lnTo>
                    <a:pt x="893" y="989"/>
                  </a:lnTo>
                  <a:lnTo>
                    <a:pt x="897" y="987"/>
                  </a:lnTo>
                  <a:lnTo>
                    <a:pt x="903" y="985"/>
                  </a:lnTo>
                  <a:lnTo>
                    <a:pt x="908" y="983"/>
                  </a:lnTo>
                  <a:lnTo>
                    <a:pt x="914" y="981"/>
                  </a:lnTo>
                  <a:lnTo>
                    <a:pt x="919" y="979"/>
                  </a:lnTo>
                  <a:lnTo>
                    <a:pt x="924" y="977"/>
                  </a:lnTo>
                  <a:lnTo>
                    <a:pt x="929" y="975"/>
                  </a:lnTo>
                  <a:lnTo>
                    <a:pt x="934" y="974"/>
                  </a:lnTo>
                  <a:lnTo>
                    <a:pt x="939" y="970"/>
                  </a:lnTo>
                  <a:lnTo>
                    <a:pt x="944" y="968"/>
                  </a:lnTo>
                  <a:lnTo>
                    <a:pt x="949" y="966"/>
                  </a:lnTo>
                  <a:lnTo>
                    <a:pt x="955" y="962"/>
                  </a:lnTo>
                  <a:lnTo>
                    <a:pt x="959" y="960"/>
                  </a:lnTo>
                  <a:lnTo>
                    <a:pt x="965" y="958"/>
                  </a:lnTo>
                  <a:lnTo>
                    <a:pt x="969" y="956"/>
                  </a:lnTo>
                  <a:lnTo>
                    <a:pt x="974" y="953"/>
                  </a:lnTo>
                  <a:lnTo>
                    <a:pt x="979" y="951"/>
                  </a:lnTo>
                  <a:lnTo>
                    <a:pt x="984" y="949"/>
                  </a:lnTo>
                  <a:lnTo>
                    <a:pt x="988" y="945"/>
                  </a:lnTo>
                  <a:lnTo>
                    <a:pt x="994" y="943"/>
                  </a:lnTo>
                  <a:lnTo>
                    <a:pt x="999" y="941"/>
                  </a:lnTo>
                  <a:lnTo>
                    <a:pt x="1004" y="939"/>
                  </a:lnTo>
                  <a:lnTo>
                    <a:pt x="1009" y="936"/>
                  </a:lnTo>
                  <a:lnTo>
                    <a:pt x="1013" y="932"/>
                  </a:lnTo>
                  <a:lnTo>
                    <a:pt x="1018" y="930"/>
                  </a:lnTo>
                  <a:lnTo>
                    <a:pt x="1023" y="926"/>
                  </a:lnTo>
                  <a:lnTo>
                    <a:pt x="1028" y="924"/>
                  </a:lnTo>
                  <a:lnTo>
                    <a:pt x="1032" y="922"/>
                  </a:lnTo>
                  <a:lnTo>
                    <a:pt x="1037" y="918"/>
                  </a:lnTo>
                  <a:lnTo>
                    <a:pt x="1041" y="917"/>
                  </a:lnTo>
                  <a:lnTo>
                    <a:pt x="1046" y="913"/>
                  </a:lnTo>
                  <a:lnTo>
                    <a:pt x="1050" y="911"/>
                  </a:lnTo>
                  <a:lnTo>
                    <a:pt x="1055" y="907"/>
                  </a:lnTo>
                  <a:lnTo>
                    <a:pt x="1059" y="903"/>
                  </a:lnTo>
                  <a:lnTo>
                    <a:pt x="1064" y="901"/>
                  </a:lnTo>
                  <a:lnTo>
                    <a:pt x="1068" y="899"/>
                  </a:lnTo>
                  <a:lnTo>
                    <a:pt x="1072" y="896"/>
                  </a:lnTo>
                  <a:lnTo>
                    <a:pt x="1077" y="894"/>
                  </a:lnTo>
                  <a:lnTo>
                    <a:pt x="1205" y="894"/>
                  </a:lnTo>
                  <a:lnTo>
                    <a:pt x="1204" y="901"/>
                  </a:lnTo>
                  <a:lnTo>
                    <a:pt x="1203" y="909"/>
                  </a:lnTo>
                  <a:lnTo>
                    <a:pt x="1201" y="917"/>
                  </a:lnTo>
                  <a:lnTo>
                    <a:pt x="1201" y="924"/>
                  </a:lnTo>
                  <a:lnTo>
                    <a:pt x="1200" y="932"/>
                  </a:lnTo>
                  <a:lnTo>
                    <a:pt x="1200" y="939"/>
                  </a:lnTo>
                  <a:lnTo>
                    <a:pt x="1199" y="947"/>
                  </a:lnTo>
                  <a:lnTo>
                    <a:pt x="1198" y="955"/>
                  </a:lnTo>
                  <a:lnTo>
                    <a:pt x="1197" y="960"/>
                  </a:lnTo>
                  <a:lnTo>
                    <a:pt x="1197" y="968"/>
                  </a:lnTo>
                  <a:lnTo>
                    <a:pt x="1196" y="975"/>
                  </a:lnTo>
                  <a:lnTo>
                    <a:pt x="1196" y="983"/>
                  </a:lnTo>
                  <a:lnTo>
                    <a:pt x="1196" y="991"/>
                  </a:lnTo>
                  <a:lnTo>
                    <a:pt x="1195" y="998"/>
                  </a:lnTo>
                  <a:lnTo>
                    <a:pt x="1195" y="1004"/>
                  </a:lnTo>
                  <a:lnTo>
                    <a:pt x="1195" y="1013"/>
                  </a:lnTo>
                  <a:lnTo>
                    <a:pt x="1194" y="1019"/>
                  </a:lnTo>
                  <a:lnTo>
                    <a:pt x="1194" y="1027"/>
                  </a:lnTo>
                  <a:lnTo>
                    <a:pt x="1192" y="1033"/>
                  </a:lnTo>
                  <a:lnTo>
                    <a:pt x="1192" y="1040"/>
                  </a:lnTo>
                  <a:lnTo>
                    <a:pt x="1192" y="1046"/>
                  </a:lnTo>
                  <a:lnTo>
                    <a:pt x="1192" y="1053"/>
                  </a:lnTo>
                  <a:lnTo>
                    <a:pt x="1192" y="1059"/>
                  </a:lnTo>
                  <a:lnTo>
                    <a:pt x="1192" y="1067"/>
                  </a:lnTo>
                  <a:lnTo>
                    <a:pt x="1192" y="1072"/>
                  </a:lnTo>
                  <a:lnTo>
                    <a:pt x="1192" y="1080"/>
                  </a:lnTo>
                  <a:lnTo>
                    <a:pt x="1192" y="1086"/>
                  </a:lnTo>
                  <a:lnTo>
                    <a:pt x="1194" y="1091"/>
                  </a:lnTo>
                  <a:lnTo>
                    <a:pt x="1194" y="1099"/>
                  </a:lnTo>
                  <a:lnTo>
                    <a:pt x="1195" y="1105"/>
                  </a:lnTo>
                  <a:lnTo>
                    <a:pt x="1195" y="1110"/>
                  </a:lnTo>
                  <a:lnTo>
                    <a:pt x="1196" y="1116"/>
                  </a:lnTo>
                  <a:lnTo>
                    <a:pt x="1196" y="1122"/>
                  </a:lnTo>
                  <a:lnTo>
                    <a:pt x="1197" y="1128"/>
                  </a:lnTo>
                  <a:lnTo>
                    <a:pt x="1197" y="1133"/>
                  </a:lnTo>
                  <a:lnTo>
                    <a:pt x="1198" y="1139"/>
                  </a:lnTo>
                  <a:lnTo>
                    <a:pt x="1199" y="1145"/>
                  </a:lnTo>
                  <a:lnTo>
                    <a:pt x="1200" y="1148"/>
                  </a:lnTo>
                  <a:lnTo>
                    <a:pt x="1201" y="1154"/>
                  </a:lnTo>
                  <a:lnTo>
                    <a:pt x="1203" y="1160"/>
                  </a:lnTo>
                  <a:lnTo>
                    <a:pt x="1206" y="1169"/>
                  </a:lnTo>
                  <a:lnTo>
                    <a:pt x="1209" y="1179"/>
                  </a:lnTo>
                  <a:lnTo>
                    <a:pt x="1213" y="1187"/>
                  </a:lnTo>
                  <a:lnTo>
                    <a:pt x="1217" y="1196"/>
                  </a:lnTo>
                  <a:lnTo>
                    <a:pt x="1221" y="1202"/>
                  </a:lnTo>
                  <a:lnTo>
                    <a:pt x="1226" y="1209"/>
                  </a:lnTo>
                  <a:lnTo>
                    <a:pt x="1229" y="1211"/>
                  </a:lnTo>
                  <a:lnTo>
                    <a:pt x="1231" y="1215"/>
                  </a:lnTo>
                  <a:lnTo>
                    <a:pt x="1234" y="1217"/>
                  </a:lnTo>
                  <a:lnTo>
                    <a:pt x="1238" y="1221"/>
                  </a:lnTo>
                  <a:lnTo>
                    <a:pt x="1240" y="1223"/>
                  </a:lnTo>
                  <a:lnTo>
                    <a:pt x="1243" y="1226"/>
                  </a:lnTo>
                  <a:lnTo>
                    <a:pt x="1247" y="1228"/>
                  </a:lnTo>
                  <a:lnTo>
                    <a:pt x="1250" y="1230"/>
                  </a:lnTo>
                  <a:lnTo>
                    <a:pt x="1253" y="1232"/>
                  </a:lnTo>
                  <a:lnTo>
                    <a:pt x="1258" y="1234"/>
                  </a:lnTo>
                  <a:lnTo>
                    <a:pt x="1261" y="1236"/>
                  </a:lnTo>
                  <a:lnTo>
                    <a:pt x="1266" y="1238"/>
                  </a:lnTo>
                  <a:close/>
                </a:path>
              </a:pathLst>
            </a:custGeom>
            <a:solidFill>
              <a:srgbClr val="DBE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6397" name="Freeform 91">
              <a:extLst>
                <a:ext uri="{FF2B5EF4-FFF2-40B4-BE49-F238E27FC236}">
                  <a16:creationId xmlns:a16="http://schemas.microsoft.com/office/drawing/2014/main" id="{C3B6BF57-1AC6-7B5C-D332-6EDBCE53B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920"/>
              <a:ext cx="371" cy="141"/>
            </a:xfrm>
            <a:custGeom>
              <a:avLst/>
              <a:gdLst>
                <a:gd name="T0" fmla="*/ 200 w 371"/>
                <a:gd name="T1" fmla="*/ 0 h 284"/>
                <a:gd name="T2" fmla="*/ 218 w 371"/>
                <a:gd name="T3" fmla="*/ 0 h 284"/>
                <a:gd name="T4" fmla="*/ 236 w 371"/>
                <a:gd name="T5" fmla="*/ 0 h 284"/>
                <a:gd name="T6" fmla="*/ 253 w 371"/>
                <a:gd name="T7" fmla="*/ 0 h 284"/>
                <a:gd name="T8" fmla="*/ 268 w 371"/>
                <a:gd name="T9" fmla="*/ 0 h 284"/>
                <a:gd name="T10" fmla="*/ 284 w 371"/>
                <a:gd name="T11" fmla="*/ 0 h 284"/>
                <a:gd name="T12" fmla="*/ 299 w 371"/>
                <a:gd name="T13" fmla="*/ 0 h 284"/>
                <a:gd name="T14" fmla="*/ 312 w 371"/>
                <a:gd name="T15" fmla="*/ 0 h 284"/>
                <a:gd name="T16" fmla="*/ 325 w 371"/>
                <a:gd name="T17" fmla="*/ 0 h 284"/>
                <a:gd name="T18" fmla="*/ 343 w 371"/>
                <a:gd name="T19" fmla="*/ 0 h 284"/>
                <a:gd name="T20" fmla="*/ 359 w 371"/>
                <a:gd name="T21" fmla="*/ 0 h 284"/>
                <a:gd name="T22" fmla="*/ 368 w 371"/>
                <a:gd name="T23" fmla="*/ 0 h 284"/>
                <a:gd name="T24" fmla="*/ 370 w 371"/>
                <a:gd name="T25" fmla="*/ 0 h 284"/>
                <a:gd name="T26" fmla="*/ 364 w 371"/>
                <a:gd name="T27" fmla="*/ 0 h 284"/>
                <a:gd name="T28" fmla="*/ 352 w 371"/>
                <a:gd name="T29" fmla="*/ 0 h 284"/>
                <a:gd name="T30" fmla="*/ 333 w 371"/>
                <a:gd name="T31" fmla="*/ 0 h 284"/>
                <a:gd name="T32" fmla="*/ 318 w 371"/>
                <a:gd name="T33" fmla="*/ 0 h 284"/>
                <a:gd name="T34" fmla="*/ 306 w 371"/>
                <a:gd name="T35" fmla="*/ 0 h 284"/>
                <a:gd name="T36" fmla="*/ 291 w 371"/>
                <a:gd name="T37" fmla="*/ 0 h 284"/>
                <a:gd name="T38" fmla="*/ 276 w 371"/>
                <a:gd name="T39" fmla="*/ 0 h 284"/>
                <a:gd name="T40" fmla="*/ 261 w 371"/>
                <a:gd name="T41" fmla="*/ 0 h 284"/>
                <a:gd name="T42" fmla="*/ 244 w 371"/>
                <a:gd name="T43" fmla="*/ 0 h 284"/>
                <a:gd name="T44" fmla="*/ 227 w 371"/>
                <a:gd name="T45" fmla="*/ 0 h 284"/>
                <a:gd name="T46" fmla="*/ 209 w 371"/>
                <a:gd name="T47" fmla="*/ 0 h 284"/>
                <a:gd name="T48" fmla="*/ 191 w 371"/>
                <a:gd name="T49" fmla="*/ 0 h 284"/>
                <a:gd name="T50" fmla="*/ 170 w 371"/>
                <a:gd name="T51" fmla="*/ 0 h 284"/>
                <a:gd name="T52" fmla="*/ 152 w 371"/>
                <a:gd name="T53" fmla="*/ 0 h 284"/>
                <a:gd name="T54" fmla="*/ 134 w 371"/>
                <a:gd name="T55" fmla="*/ 0 h 284"/>
                <a:gd name="T56" fmla="*/ 117 w 371"/>
                <a:gd name="T57" fmla="*/ 0 h 284"/>
                <a:gd name="T58" fmla="*/ 100 w 371"/>
                <a:gd name="T59" fmla="*/ 0 h 284"/>
                <a:gd name="T60" fmla="*/ 85 w 371"/>
                <a:gd name="T61" fmla="*/ 0 h 284"/>
                <a:gd name="T62" fmla="*/ 70 w 371"/>
                <a:gd name="T63" fmla="*/ 0 h 284"/>
                <a:gd name="T64" fmla="*/ 58 w 371"/>
                <a:gd name="T65" fmla="*/ 0 h 284"/>
                <a:gd name="T66" fmla="*/ 44 w 371"/>
                <a:gd name="T67" fmla="*/ 0 h 284"/>
                <a:gd name="T68" fmla="*/ 34 w 371"/>
                <a:gd name="T69" fmla="*/ 0 h 284"/>
                <a:gd name="T70" fmla="*/ 17 w 371"/>
                <a:gd name="T71" fmla="*/ 0 h 284"/>
                <a:gd name="T72" fmla="*/ 6 w 371"/>
                <a:gd name="T73" fmla="*/ 0 h 284"/>
                <a:gd name="T74" fmla="*/ 0 w 371"/>
                <a:gd name="T75" fmla="*/ 0 h 284"/>
                <a:gd name="T76" fmla="*/ 1 w 371"/>
                <a:gd name="T77" fmla="*/ 0 h 284"/>
                <a:gd name="T78" fmla="*/ 11 w 371"/>
                <a:gd name="T79" fmla="*/ 0 h 284"/>
                <a:gd name="T80" fmla="*/ 26 w 371"/>
                <a:gd name="T81" fmla="*/ 0 h 284"/>
                <a:gd name="T82" fmla="*/ 40 w 371"/>
                <a:gd name="T83" fmla="*/ 0 h 284"/>
                <a:gd name="T84" fmla="*/ 51 w 371"/>
                <a:gd name="T85" fmla="*/ 0 h 284"/>
                <a:gd name="T86" fmla="*/ 63 w 371"/>
                <a:gd name="T87" fmla="*/ 0 h 284"/>
                <a:gd name="T88" fmla="*/ 77 w 371"/>
                <a:gd name="T89" fmla="*/ 0 h 284"/>
                <a:gd name="T90" fmla="*/ 93 w 371"/>
                <a:gd name="T91" fmla="*/ 0 h 284"/>
                <a:gd name="T92" fmla="*/ 108 w 371"/>
                <a:gd name="T93" fmla="*/ 0 h 284"/>
                <a:gd name="T94" fmla="*/ 125 w 371"/>
                <a:gd name="T95" fmla="*/ 0 h 284"/>
                <a:gd name="T96" fmla="*/ 143 w 371"/>
                <a:gd name="T97" fmla="*/ 0 h 284"/>
                <a:gd name="T98" fmla="*/ 161 w 371"/>
                <a:gd name="T99" fmla="*/ 0 h 284"/>
                <a:gd name="T100" fmla="*/ 181 w 371"/>
                <a:gd name="T101" fmla="*/ 0 h 2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71"/>
                <a:gd name="T154" fmla="*/ 0 h 284"/>
                <a:gd name="T155" fmla="*/ 371 w 371"/>
                <a:gd name="T156" fmla="*/ 284 h 2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71" h="284">
                  <a:moveTo>
                    <a:pt x="186" y="284"/>
                  </a:moveTo>
                  <a:lnTo>
                    <a:pt x="191" y="282"/>
                  </a:lnTo>
                  <a:lnTo>
                    <a:pt x="195" y="282"/>
                  </a:lnTo>
                  <a:lnTo>
                    <a:pt x="200" y="282"/>
                  </a:lnTo>
                  <a:lnTo>
                    <a:pt x="204" y="282"/>
                  </a:lnTo>
                  <a:lnTo>
                    <a:pt x="209" y="280"/>
                  </a:lnTo>
                  <a:lnTo>
                    <a:pt x="213" y="280"/>
                  </a:lnTo>
                  <a:lnTo>
                    <a:pt x="218" y="280"/>
                  </a:lnTo>
                  <a:lnTo>
                    <a:pt x="222" y="280"/>
                  </a:lnTo>
                  <a:lnTo>
                    <a:pt x="227" y="278"/>
                  </a:lnTo>
                  <a:lnTo>
                    <a:pt x="231" y="278"/>
                  </a:lnTo>
                  <a:lnTo>
                    <a:pt x="236" y="276"/>
                  </a:lnTo>
                  <a:lnTo>
                    <a:pt x="240" y="276"/>
                  </a:lnTo>
                  <a:lnTo>
                    <a:pt x="244" y="274"/>
                  </a:lnTo>
                  <a:lnTo>
                    <a:pt x="248" y="272"/>
                  </a:lnTo>
                  <a:lnTo>
                    <a:pt x="253" y="272"/>
                  </a:lnTo>
                  <a:lnTo>
                    <a:pt x="257" y="270"/>
                  </a:lnTo>
                  <a:lnTo>
                    <a:pt x="261" y="268"/>
                  </a:lnTo>
                  <a:lnTo>
                    <a:pt x="265" y="268"/>
                  </a:lnTo>
                  <a:lnTo>
                    <a:pt x="268" y="267"/>
                  </a:lnTo>
                  <a:lnTo>
                    <a:pt x="273" y="265"/>
                  </a:lnTo>
                  <a:lnTo>
                    <a:pt x="276" y="263"/>
                  </a:lnTo>
                  <a:lnTo>
                    <a:pt x="281" y="261"/>
                  </a:lnTo>
                  <a:lnTo>
                    <a:pt x="284" y="259"/>
                  </a:lnTo>
                  <a:lnTo>
                    <a:pt x="289" y="259"/>
                  </a:lnTo>
                  <a:lnTo>
                    <a:pt x="291" y="255"/>
                  </a:lnTo>
                  <a:lnTo>
                    <a:pt x="294" y="253"/>
                  </a:lnTo>
                  <a:lnTo>
                    <a:pt x="299" y="251"/>
                  </a:lnTo>
                  <a:lnTo>
                    <a:pt x="302" y="249"/>
                  </a:lnTo>
                  <a:lnTo>
                    <a:pt x="306" y="248"/>
                  </a:lnTo>
                  <a:lnTo>
                    <a:pt x="309" y="246"/>
                  </a:lnTo>
                  <a:lnTo>
                    <a:pt x="312" y="242"/>
                  </a:lnTo>
                  <a:lnTo>
                    <a:pt x="316" y="242"/>
                  </a:lnTo>
                  <a:lnTo>
                    <a:pt x="318" y="238"/>
                  </a:lnTo>
                  <a:lnTo>
                    <a:pt x="321" y="234"/>
                  </a:lnTo>
                  <a:lnTo>
                    <a:pt x="325" y="232"/>
                  </a:lnTo>
                  <a:lnTo>
                    <a:pt x="327" y="230"/>
                  </a:lnTo>
                  <a:lnTo>
                    <a:pt x="333" y="225"/>
                  </a:lnTo>
                  <a:lnTo>
                    <a:pt x="338" y="219"/>
                  </a:lnTo>
                  <a:lnTo>
                    <a:pt x="343" y="213"/>
                  </a:lnTo>
                  <a:lnTo>
                    <a:pt x="347" y="208"/>
                  </a:lnTo>
                  <a:lnTo>
                    <a:pt x="352" y="202"/>
                  </a:lnTo>
                  <a:lnTo>
                    <a:pt x="355" y="196"/>
                  </a:lnTo>
                  <a:lnTo>
                    <a:pt x="359" y="189"/>
                  </a:lnTo>
                  <a:lnTo>
                    <a:pt x="362" y="183"/>
                  </a:lnTo>
                  <a:lnTo>
                    <a:pt x="364" y="177"/>
                  </a:lnTo>
                  <a:lnTo>
                    <a:pt x="366" y="170"/>
                  </a:lnTo>
                  <a:lnTo>
                    <a:pt x="368" y="162"/>
                  </a:lnTo>
                  <a:lnTo>
                    <a:pt x="369" y="156"/>
                  </a:lnTo>
                  <a:lnTo>
                    <a:pt x="370" y="149"/>
                  </a:lnTo>
                  <a:lnTo>
                    <a:pt x="371" y="143"/>
                  </a:lnTo>
                  <a:lnTo>
                    <a:pt x="370" y="135"/>
                  </a:lnTo>
                  <a:lnTo>
                    <a:pt x="369" y="128"/>
                  </a:lnTo>
                  <a:lnTo>
                    <a:pt x="368" y="120"/>
                  </a:lnTo>
                  <a:lnTo>
                    <a:pt x="366" y="113"/>
                  </a:lnTo>
                  <a:lnTo>
                    <a:pt x="364" y="105"/>
                  </a:lnTo>
                  <a:lnTo>
                    <a:pt x="362" y="99"/>
                  </a:lnTo>
                  <a:lnTo>
                    <a:pt x="359" y="94"/>
                  </a:lnTo>
                  <a:lnTo>
                    <a:pt x="355" y="86"/>
                  </a:lnTo>
                  <a:lnTo>
                    <a:pt x="352" y="80"/>
                  </a:lnTo>
                  <a:lnTo>
                    <a:pt x="347" y="75"/>
                  </a:lnTo>
                  <a:lnTo>
                    <a:pt x="343" y="67"/>
                  </a:lnTo>
                  <a:lnTo>
                    <a:pt x="338" y="63"/>
                  </a:lnTo>
                  <a:lnTo>
                    <a:pt x="333" y="56"/>
                  </a:lnTo>
                  <a:lnTo>
                    <a:pt x="327" y="52"/>
                  </a:lnTo>
                  <a:lnTo>
                    <a:pt x="325" y="48"/>
                  </a:lnTo>
                  <a:lnTo>
                    <a:pt x="321" y="46"/>
                  </a:lnTo>
                  <a:lnTo>
                    <a:pt x="318" y="44"/>
                  </a:lnTo>
                  <a:lnTo>
                    <a:pt x="316" y="42"/>
                  </a:lnTo>
                  <a:lnTo>
                    <a:pt x="312" y="38"/>
                  </a:lnTo>
                  <a:lnTo>
                    <a:pt x="309" y="37"/>
                  </a:lnTo>
                  <a:lnTo>
                    <a:pt x="306" y="35"/>
                  </a:lnTo>
                  <a:lnTo>
                    <a:pt x="302" y="31"/>
                  </a:lnTo>
                  <a:lnTo>
                    <a:pt x="299" y="29"/>
                  </a:lnTo>
                  <a:lnTo>
                    <a:pt x="294" y="27"/>
                  </a:lnTo>
                  <a:lnTo>
                    <a:pt x="291" y="25"/>
                  </a:lnTo>
                  <a:lnTo>
                    <a:pt x="289" y="23"/>
                  </a:lnTo>
                  <a:lnTo>
                    <a:pt x="284" y="21"/>
                  </a:lnTo>
                  <a:lnTo>
                    <a:pt x="281" y="19"/>
                  </a:lnTo>
                  <a:lnTo>
                    <a:pt x="276" y="17"/>
                  </a:lnTo>
                  <a:lnTo>
                    <a:pt x="273" y="17"/>
                  </a:lnTo>
                  <a:lnTo>
                    <a:pt x="268" y="16"/>
                  </a:lnTo>
                  <a:lnTo>
                    <a:pt x="265" y="14"/>
                  </a:lnTo>
                  <a:lnTo>
                    <a:pt x="261" y="12"/>
                  </a:lnTo>
                  <a:lnTo>
                    <a:pt x="257" y="12"/>
                  </a:lnTo>
                  <a:lnTo>
                    <a:pt x="253" y="10"/>
                  </a:lnTo>
                  <a:lnTo>
                    <a:pt x="248" y="10"/>
                  </a:lnTo>
                  <a:lnTo>
                    <a:pt x="244" y="8"/>
                  </a:lnTo>
                  <a:lnTo>
                    <a:pt x="240" y="6"/>
                  </a:lnTo>
                  <a:lnTo>
                    <a:pt x="236" y="6"/>
                  </a:lnTo>
                  <a:lnTo>
                    <a:pt x="231" y="4"/>
                  </a:lnTo>
                  <a:lnTo>
                    <a:pt x="227" y="4"/>
                  </a:lnTo>
                  <a:lnTo>
                    <a:pt x="222" y="4"/>
                  </a:lnTo>
                  <a:lnTo>
                    <a:pt x="218" y="2"/>
                  </a:lnTo>
                  <a:lnTo>
                    <a:pt x="213" y="2"/>
                  </a:lnTo>
                  <a:lnTo>
                    <a:pt x="209" y="0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5" y="0"/>
                  </a:lnTo>
                  <a:lnTo>
                    <a:pt x="191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6" y="0"/>
                  </a:lnTo>
                  <a:lnTo>
                    <a:pt x="170" y="0"/>
                  </a:lnTo>
                  <a:lnTo>
                    <a:pt x="166" y="0"/>
                  </a:lnTo>
                  <a:lnTo>
                    <a:pt x="161" y="0"/>
                  </a:lnTo>
                  <a:lnTo>
                    <a:pt x="157" y="2"/>
                  </a:lnTo>
                  <a:lnTo>
                    <a:pt x="152" y="2"/>
                  </a:lnTo>
                  <a:lnTo>
                    <a:pt x="148" y="4"/>
                  </a:lnTo>
                  <a:lnTo>
                    <a:pt x="143" y="4"/>
                  </a:lnTo>
                  <a:lnTo>
                    <a:pt x="139" y="4"/>
                  </a:lnTo>
                  <a:lnTo>
                    <a:pt x="134" y="6"/>
                  </a:lnTo>
                  <a:lnTo>
                    <a:pt x="130" y="6"/>
                  </a:lnTo>
                  <a:lnTo>
                    <a:pt x="125" y="8"/>
                  </a:lnTo>
                  <a:lnTo>
                    <a:pt x="121" y="10"/>
                  </a:lnTo>
                  <a:lnTo>
                    <a:pt x="117" y="10"/>
                  </a:lnTo>
                  <a:lnTo>
                    <a:pt x="113" y="12"/>
                  </a:lnTo>
                  <a:lnTo>
                    <a:pt x="108" y="12"/>
                  </a:lnTo>
                  <a:lnTo>
                    <a:pt x="105" y="14"/>
                  </a:lnTo>
                  <a:lnTo>
                    <a:pt x="100" y="16"/>
                  </a:lnTo>
                  <a:lnTo>
                    <a:pt x="97" y="17"/>
                  </a:lnTo>
                  <a:lnTo>
                    <a:pt x="93" y="17"/>
                  </a:lnTo>
                  <a:lnTo>
                    <a:pt x="89" y="19"/>
                  </a:lnTo>
                  <a:lnTo>
                    <a:pt x="85" y="21"/>
                  </a:lnTo>
                  <a:lnTo>
                    <a:pt x="81" y="23"/>
                  </a:lnTo>
                  <a:lnTo>
                    <a:pt x="77" y="25"/>
                  </a:lnTo>
                  <a:lnTo>
                    <a:pt x="73" y="27"/>
                  </a:lnTo>
                  <a:lnTo>
                    <a:pt x="70" y="29"/>
                  </a:lnTo>
                  <a:lnTo>
                    <a:pt x="67" y="31"/>
                  </a:lnTo>
                  <a:lnTo>
                    <a:pt x="63" y="35"/>
                  </a:lnTo>
                  <a:lnTo>
                    <a:pt x="61" y="37"/>
                  </a:lnTo>
                  <a:lnTo>
                    <a:pt x="58" y="38"/>
                  </a:lnTo>
                  <a:lnTo>
                    <a:pt x="54" y="42"/>
                  </a:lnTo>
                  <a:lnTo>
                    <a:pt x="51" y="44"/>
                  </a:lnTo>
                  <a:lnTo>
                    <a:pt x="48" y="46"/>
                  </a:lnTo>
                  <a:lnTo>
                    <a:pt x="44" y="48"/>
                  </a:lnTo>
                  <a:lnTo>
                    <a:pt x="42" y="52"/>
                  </a:lnTo>
                  <a:lnTo>
                    <a:pt x="40" y="54"/>
                  </a:lnTo>
                  <a:lnTo>
                    <a:pt x="36" y="56"/>
                  </a:lnTo>
                  <a:lnTo>
                    <a:pt x="34" y="59"/>
                  </a:lnTo>
                  <a:lnTo>
                    <a:pt x="32" y="63"/>
                  </a:lnTo>
                  <a:lnTo>
                    <a:pt x="26" y="67"/>
                  </a:lnTo>
                  <a:lnTo>
                    <a:pt x="23" y="75"/>
                  </a:lnTo>
                  <a:lnTo>
                    <a:pt x="17" y="80"/>
                  </a:lnTo>
                  <a:lnTo>
                    <a:pt x="15" y="86"/>
                  </a:lnTo>
                  <a:lnTo>
                    <a:pt x="11" y="94"/>
                  </a:lnTo>
                  <a:lnTo>
                    <a:pt x="8" y="99"/>
                  </a:lnTo>
                  <a:lnTo>
                    <a:pt x="6" y="105"/>
                  </a:lnTo>
                  <a:lnTo>
                    <a:pt x="4" y="113"/>
                  </a:lnTo>
                  <a:lnTo>
                    <a:pt x="1" y="120"/>
                  </a:lnTo>
                  <a:lnTo>
                    <a:pt x="1" y="128"/>
                  </a:lnTo>
                  <a:lnTo>
                    <a:pt x="0" y="135"/>
                  </a:lnTo>
                  <a:lnTo>
                    <a:pt x="0" y="143"/>
                  </a:lnTo>
                  <a:lnTo>
                    <a:pt x="0" y="149"/>
                  </a:lnTo>
                  <a:lnTo>
                    <a:pt x="1" y="156"/>
                  </a:lnTo>
                  <a:lnTo>
                    <a:pt x="1" y="162"/>
                  </a:lnTo>
                  <a:lnTo>
                    <a:pt x="4" y="170"/>
                  </a:lnTo>
                  <a:lnTo>
                    <a:pt x="6" y="177"/>
                  </a:lnTo>
                  <a:lnTo>
                    <a:pt x="8" y="183"/>
                  </a:lnTo>
                  <a:lnTo>
                    <a:pt x="11" y="189"/>
                  </a:lnTo>
                  <a:lnTo>
                    <a:pt x="15" y="196"/>
                  </a:lnTo>
                  <a:lnTo>
                    <a:pt x="17" y="202"/>
                  </a:lnTo>
                  <a:lnTo>
                    <a:pt x="23" y="208"/>
                  </a:lnTo>
                  <a:lnTo>
                    <a:pt x="26" y="213"/>
                  </a:lnTo>
                  <a:lnTo>
                    <a:pt x="32" y="219"/>
                  </a:lnTo>
                  <a:lnTo>
                    <a:pt x="34" y="223"/>
                  </a:lnTo>
                  <a:lnTo>
                    <a:pt x="36" y="225"/>
                  </a:lnTo>
                  <a:lnTo>
                    <a:pt x="40" y="227"/>
                  </a:lnTo>
                  <a:lnTo>
                    <a:pt x="42" y="230"/>
                  </a:lnTo>
                  <a:lnTo>
                    <a:pt x="44" y="232"/>
                  </a:lnTo>
                  <a:lnTo>
                    <a:pt x="48" y="234"/>
                  </a:lnTo>
                  <a:lnTo>
                    <a:pt x="51" y="238"/>
                  </a:lnTo>
                  <a:lnTo>
                    <a:pt x="54" y="242"/>
                  </a:lnTo>
                  <a:lnTo>
                    <a:pt x="58" y="242"/>
                  </a:lnTo>
                  <a:lnTo>
                    <a:pt x="61" y="246"/>
                  </a:lnTo>
                  <a:lnTo>
                    <a:pt x="63" y="248"/>
                  </a:lnTo>
                  <a:lnTo>
                    <a:pt x="67" y="249"/>
                  </a:lnTo>
                  <a:lnTo>
                    <a:pt x="70" y="251"/>
                  </a:lnTo>
                  <a:lnTo>
                    <a:pt x="73" y="253"/>
                  </a:lnTo>
                  <a:lnTo>
                    <a:pt x="77" y="255"/>
                  </a:lnTo>
                  <a:lnTo>
                    <a:pt x="81" y="259"/>
                  </a:lnTo>
                  <a:lnTo>
                    <a:pt x="85" y="259"/>
                  </a:lnTo>
                  <a:lnTo>
                    <a:pt x="89" y="261"/>
                  </a:lnTo>
                  <a:lnTo>
                    <a:pt x="93" y="263"/>
                  </a:lnTo>
                  <a:lnTo>
                    <a:pt x="97" y="265"/>
                  </a:lnTo>
                  <a:lnTo>
                    <a:pt x="100" y="267"/>
                  </a:lnTo>
                  <a:lnTo>
                    <a:pt x="105" y="268"/>
                  </a:lnTo>
                  <a:lnTo>
                    <a:pt x="108" y="268"/>
                  </a:lnTo>
                  <a:lnTo>
                    <a:pt x="113" y="270"/>
                  </a:lnTo>
                  <a:lnTo>
                    <a:pt x="117" y="272"/>
                  </a:lnTo>
                  <a:lnTo>
                    <a:pt x="121" y="272"/>
                  </a:lnTo>
                  <a:lnTo>
                    <a:pt x="125" y="274"/>
                  </a:lnTo>
                  <a:lnTo>
                    <a:pt x="130" y="276"/>
                  </a:lnTo>
                  <a:lnTo>
                    <a:pt x="134" y="276"/>
                  </a:lnTo>
                  <a:lnTo>
                    <a:pt x="139" y="278"/>
                  </a:lnTo>
                  <a:lnTo>
                    <a:pt x="143" y="278"/>
                  </a:lnTo>
                  <a:lnTo>
                    <a:pt x="148" y="280"/>
                  </a:lnTo>
                  <a:lnTo>
                    <a:pt x="152" y="280"/>
                  </a:lnTo>
                  <a:lnTo>
                    <a:pt x="157" y="280"/>
                  </a:lnTo>
                  <a:lnTo>
                    <a:pt x="161" y="280"/>
                  </a:lnTo>
                  <a:lnTo>
                    <a:pt x="166" y="282"/>
                  </a:lnTo>
                  <a:lnTo>
                    <a:pt x="170" y="282"/>
                  </a:lnTo>
                  <a:lnTo>
                    <a:pt x="176" y="282"/>
                  </a:lnTo>
                  <a:lnTo>
                    <a:pt x="181" y="282"/>
                  </a:lnTo>
                  <a:lnTo>
                    <a:pt x="186" y="2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6398" name="Freeform 92">
              <a:extLst>
                <a:ext uri="{FF2B5EF4-FFF2-40B4-BE49-F238E27FC236}">
                  <a16:creationId xmlns:a16="http://schemas.microsoft.com/office/drawing/2014/main" id="{4C4E9238-89BC-758D-AE39-2591EE414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918"/>
              <a:ext cx="295" cy="113"/>
            </a:xfrm>
            <a:custGeom>
              <a:avLst/>
              <a:gdLst>
                <a:gd name="T0" fmla="*/ 155 w 295"/>
                <a:gd name="T1" fmla="*/ 1 h 226"/>
                <a:gd name="T2" fmla="*/ 166 w 295"/>
                <a:gd name="T3" fmla="*/ 1 h 226"/>
                <a:gd name="T4" fmla="*/ 177 w 295"/>
                <a:gd name="T5" fmla="*/ 1 h 226"/>
                <a:gd name="T6" fmla="*/ 187 w 295"/>
                <a:gd name="T7" fmla="*/ 1 h 226"/>
                <a:gd name="T8" fmla="*/ 197 w 295"/>
                <a:gd name="T9" fmla="*/ 1 h 226"/>
                <a:gd name="T10" fmla="*/ 208 w 295"/>
                <a:gd name="T11" fmla="*/ 1 h 226"/>
                <a:gd name="T12" fmla="*/ 218 w 295"/>
                <a:gd name="T13" fmla="*/ 1 h 226"/>
                <a:gd name="T14" fmla="*/ 227 w 295"/>
                <a:gd name="T15" fmla="*/ 1 h 226"/>
                <a:gd name="T16" fmla="*/ 236 w 295"/>
                <a:gd name="T17" fmla="*/ 1 h 226"/>
                <a:gd name="T18" fmla="*/ 246 w 295"/>
                <a:gd name="T19" fmla="*/ 1 h 226"/>
                <a:gd name="T20" fmla="*/ 262 w 295"/>
                <a:gd name="T21" fmla="*/ 1 h 226"/>
                <a:gd name="T22" fmla="*/ 273 w 295"/>
                <a:gd name="T23" fmla="*/ 1 h 226"/>
                <a:gd name="T24" fmla="*/ 283 w 295"/>
                <a:gd name="T25" fmla="*/ 1 h 226"/>
                <a:gd name="T26" fmla="*/ 290 w 295"/>
                <a:gd name="T27" fmla="*/ 1 h 226"/>
                <a:gd name="T28" fmla="*/ 294 w 295"/>
                <a:gd name="T29" fmla="*/ 1 h 226"/>
                <a:gd name="T30" fmla="*/ 294 w 295"/>
                <a:gd name="T31" fmla="*/ 1 h 226"/>
                <a:gd name="T32" fmla="*/ 292 w 295"/>
                <a:gd name="T33" fmla="*/ 1 h 226"/>
                <a:gd name="T34" fmla="*/ 285 w 295"/>
                <a:gd name="T35" fmla="*/ 1 h 226"/>
                <a:gd name="T36" fmla="*/ 277 w 295"/>
                <a:gd name="T37" fmla="*/ 1 h 226"/>
                <a:gd name="T38" fmla="*/ 265 w 295"/>
                <a:gd name="T39" fmla="*/ 1 h 226"/>
                <a:gd name="T40" fmla="*/ 252 w 295"/>
                <a:gd name="T41" fmla="*/ 1 h 226"/>
                <a:gd name="T42" fmla="*/ 238 w 295"/>
                <a:gd name="T43" fmla="*/ 1 h 226"/>
                <a:gd name="T44" fmla="*/ 230 w 295"/>
                <a:gd name="T45" fmla="*/ 1 h 226"/>
                <a:gd name="T46" fmla="*/ 220 w 295"/>
                <a:gd name="T47" fmla="*/ 1 h 226"/>
                <a:gd name="T48" fmla="*/ 211 w 295"/>
                <a:gd name="T49" fmla="*/ 1 h 226"/>
                <a:gd name="T50" fmla="*/ 202 w 295"/>
                <a:gd name="T51" fmla="*/ 1 h 226"/>
                <a:gd name="T52" fmla="*/ 191 w 295"/>
                <a:gd name="T53" fmla="*/ 1 h 226"/>
                <a:gd name="T54" fmla="*/ 181 w 295"/>
                <a:gd name="T55" fmla="*/ 1 h 226"/>
                <a:gd name="T56" fmla="*/ 169 w 295"/>
                <a:gd name="T57" fmla="*/ 0 h 226"/>
                <a:gd name="T58" fmla="*/ 158 w 295"/>
                <a:gd name="T59" fmla="*/ 0 h 226"/>
                <a:gd name="T60" fmla="*/ 148 w 295"/>
                <a:gd name="T61" fmla="*/ 0 h 226"/>
                <a:gd name="T62" fmla="*/ 135 w 295"/>
                <a:gd name="T63" fmla="*/ 0 h 226"/>
                <a:gd name="T64" fmla="*/ 124 w 295"/>
                <a:gd name="T65" fmla="*/ 0 h 226"/>
                <a:gd name="T66" fmla="*/ 113 w 295"/>
                <a:gd name="T67" fmla="*/ 1 h 226"/>
                <a:gd name="T68" fmla="*/ 103 w 295"/>
                <a:gd name="T69" fmla="*/ 1 h 226"/>
                <a:gd name="T70" fmla="*/ 93 w 295"/>
                <a:gd name="T71" fmla="*/ 1 h 226"/>
                <a:gd name="T72" fmla="*/ 82 w 295"/>
                <a:gd name="T73" fmla="*/ 1 h 226"/>
                <a:gd name="T74" fmla="*/ 73 w 295"/>
                <a:gd name="T75" fmla="*/ 1 h 226"/>
                <a:gd name="T76" fmla="*/ 64 w 295"/>
                <a:gd name="T77" fmla="*/ 1 h 226"/>
                <a:gd name="T78" fmla="*/ 55 w 295"/>
                <a:gd name="T79" fmla="*/ 1 h 226"/>
                <a:gd name="T80" fmla="*/ 43 w 295"/>
                <a:gd name="T81" fmla="*/ 1 h 226"/>
                <a:gd name="T82" fmla="*/ 28 w 295"/>
                <a:gd name="T83" fmla="*/ 1 h 226"/>
                <a:gd name="T84" fmla="*/ 17 w 295"/>
                <a:gd name="T85" fmla="*/ 1 h 226"/>
                <a:gd name="T86" fmla="*/ 8 w 295"/>
                <a:gd name="T87" fmla="*/ 1 h 226"/>
                <a:gd name="T88" fmla="*/ 2 w 295"/>
                <a:gd name="T89" fmla="*/ 1 h 226"/>
                <a:gd name="T90" fmla="*/ 0 w 295"/>
                <a:gd name="T91" fmla="*/ 1 h 226"/>
                <a:gd name="T92" fmla="*/ 1 w 295"/>
                <a:gd name="T93" fmla="*/ 1 h 226"/>
                <a:gd name="T94" fmla="*/ 5 w 295"/>
                <a:gd name="T95" fmla="*/ 1 h 226"/>
                <a:gd name="T96" fmla="*/ 11 w 295"/>
                <a:gd name="T97" fmla="*/ 1 h 226"/>
                <a:gd name="T98" fmla="*/ 20 w 295"/>
                <a:gd name="T99" fmla="*/ 1 h 226"/>
                <a:gd name="T100" fmla="*/ 34 w 295"/>
                <a:gd name="T101" fmla="*/ 1 h 226"/>
                <a:gd name="T102" fmla="*/ 48 w 295"/>
                <a:gd name="T103" fmla="*/ 1 h 226"/>
                <a:gd name="T104" fmla="*/ 59 w 295"/>
                <a:gd name="T105" fmla="*/ 1 h 226"/>
                <a:gd name="T106" fmla="*/ 67 w 295"/>
                <a:gd name="T107" fmla="*/ 1 h 226"/>
                <a:gd name="T108" fmla="*/ 77 w 295"/>
                <a:gd name="T109" fmla="*/ 1 h 226"/>
                <a:gd name="T110" fmla="*/ 86 w 295"/>
                <a:gd name="T111" fmla="*/ 1 h 226"/>
                <a:gd name="T112" fmla="*/ 96 w 295"/>
                <a:gd name="T113" fmla="*/ 1 h 226"/>
                <a:gd name="T114" fmla="*/ 106 w 295"/>
                <a:gd name="T115" fmla="*/ 1 h 226"/>
                <a:gd name="T116" fmla="*/ 117 w 295"/>
                <a:gd name="T117" fmla="*/ 1 h 226"/>
                <a:gd name="T118" fmla="*/ 128 w 295"/>
                <a:gd name="T119" fmla="*/ 1 h 226"/>
                <a:gd name="T120" fmla="*/ 140 w 295"/>
                <a:gd name="T121" fmla="*/ 1 h 226"/>
                <a:gd name="T122" fmla="*/ 148 w 295"/>
                <a:gd name="T123" fmla="*/ 1 h 2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5"/>
                <a:gd name="T187" fmla="*/ 0 h 226"/>
                <a:gd name="T188" fmla="*/ 295 w 295"/>
                <a:gd name="T189" fmla="*/ 226 h 2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5" h="226">
                  <a:moveTo>
                    <a:pt x="148" y="226"/>
                  </a:moveTo>
                  <a:lnTo>
                    <a:pt x="151" y="226"/>
                  </a:lnTo>
                  <a:lnTo>
                    <a:pt x="155" y="226"/>
                  </a:lnTo>
                  <a:lnTo>
                    <a:pt x="158" y="226"/>
                  </a:lnTo>
                  <a:lnTo>
                    <a:pt x="162" y="226"/>
                  </a:lnTo>
                  <a:lnTo>
                    <a:pt x="166" y="224"/>
                  </a:lnTo>
                  <a:lnTo>
                    <a:pt x="169" y="224"/>
                  </a:lnTo>
                  <a:lnTo>
                    <a:pt x="173" y="224"/>
                  </a:lnTo>
                  <a:lnTo>
                    <a:pt x="177" y="224"/>
                  </a:lnTo>
                  <a:lnTo>
                    <a:pt x="181" y="222"/>
                  </a:lnTo>
                  <a:lnTo>
                    <a:pt x="184" y="222"/>
                  </a:lnTo>
                  <a:lnTo>
                    <a:pt x="187" y="220"/>
                  </a:lnTo>
                  <a:lnTo>
                    <a:pt x="191" y="220"/>
                  </a:lnTo>
                  <a:lnTo>
                    <a:pt x="194" y="218"/>
                  </a:lnTo>
                  <a:lnTo>
                    <a:pt x="197" y="218"/>
                  </a:lnTo>
                  <a:lnTo>
                    <a:pt x="202" y="216"/>
                  </a:lnTo>
                  <a:lnTo>
                    <a:pt x="205" y="216"/>
                  </a:lnTo>
                  <a:lnTo>
                    <a:pt x="208" y="214"/>
                  </a:lnTo>
                  <a:lnTo>
                    <a:pt x="211" y="213"/>
                  </a:lnTo>
                  <a:lnTo>
                    <a:pt x="214" y="211"/>
                  </a:lnTo>
                  <a:lnTo>
                    <a:pt x="218" y="211"/>
                  </a:lnTo>
                  <a:lnTo>
                    <a:pt x="220" y="209"/>
                  </a:lnTo>
                  <a:lnTo>
                    <a:pt x="223" y="209"/>
                  </a:lnTo>
                  <a:lnTo>
                    <a:pt x="227" y="207"/>
                  </a:lnTo>
                  <a:lnTo>
                    <a:pt x="230" y="205"/>
                  </a:lnTo>
                  <a:lnTo>
                    <a:pt x="232" y="203"/>
                  </a:lnTo>
                  <a:lnTo>
                    <a:pt x="236" y="201"/>
                  </a:lnTo>
                  <a:lnTo>
                    <a:pt x="238" y="199"/>
                  </a:lnTo>
                  <a:lnTo>
                    <a:pt x="241" y="199"/>
                  </a:lnTo>
                  <a:lnTo>
                    <a:pt x="246" y="195"/>
                  </a:lnTo>
                  <a:lnTo>
                    <a:pt x="252" y="192"/>
                  </a:lnTo>
                  <a:lnTo>
                    <a:pt x="256" y="188"/>
                  </a:lnTo>
                  <a:lnTo>
                    <a:pt x="262" y="184"/>
                  </a:lnTo>
                  <a:lnTo>
                    <a:pt x="265" y="180"/>
                  </a:lnTo>
                  <a:lnTo>
                    <a:pt x="270" y="175"/>
                  </a:lnTo>
                  <a:lnTo>
                    <a:pt x="273" y="171"/>
                  </a:lnTo>
                  <a:lnTo>
                    <a:pt x="277" y="165"/>
                  </a:lnTo>
                  <a:lnTo>
                    <a:pt x="280" y="161"/>
                  </a:lnTo>
                  <a:lnTo>
                    <a:pt x="283" y="156"/>
                  </a:lnTo>
                  <a:lnTo>
                    <a:pt x="285" y="152"/>
                  </a:lnTo>
                  <a:lnTo>
                    <a:pt x="289" y="146"/>
                  </a:lnTo>
                  <a:lnTo>
                    <a:pt x="290" y="140"/>
                  </a:lnTo>
                  <a:lnTo>
                    <a:pt x="292" y="135"/>
                  </a:lnTo>
                  <a:lnTo>
                    <a:pt x="293" y="129"/>
                  </a:lnTo>
                  <a:lnTo>
                    <a:pt x="294" y="125"/>
                  </a:lnTo>
                  <a:lnTo>
                    <a:pt x="294" y="117"/>
                  </a:lnTo>
                  <a:lnTo>
                    <a:pt x="295" y="114"/>
                  </a:lnTo>
                  <a:lnTo>
                    <a:pt x="294" y="106"/>
                  </a:lnTo>
                  <a:lnTo>
                    <a:pt x="294" y="100"/>
                  </a:lnTo>
                  <a:lnTo>
                    <a:pt x="293" y="95"/>
                  </a:lnTo>
                  <a:lnTo>
                    <a:pt x="292" y="89"/>
                  </a:lnTo>
                  <a:lnTo>
                    <a:pt x="290" y="83"/>
                  </a:lnTo>
                  <a:lnTo>
                    <a:pt x="289" y="78"/>
                  </a:lnTo>
                  <a:lnTo>
                    <a:pt x="285" y="74"/>
                  </a:lnTo>
                  <a:lnTo>
                    <a:pt x="283" y="68"/>
                  </a:lnTo>
                  <a:lnTo>
                    <a:pt x="280" y="64"/>
                  </a:lnTo>
                  <a:lnTo>
                    <a:pt x="277" y="59"/>
                  </a:lnTo>
                  <a:lnTo>
                    <a:pt x="273" y="53"/>
                  </a:lnTo>
                  <a:lnTo>
                    <a:pt x="270" y="49"/>
                  </a:lnTo>
                  <a:lnTo>
                    <a:pt x="265" y="43"/>
                  </a:lnTo>
                  <a:lnTo>
                    <a:pt x="262" y="41"/>
                  </a:lnTo>
                  <a:lnTo>
                    <a:pt x="256" y="36"/>
                  </a:lnTo>
                  <a:lnTo>
                    <a:pt x="252" y="32"/>
                  </a:lnTo>
                  <a:lnTo>
                    <a:pt x="246" y="28"/>
                  </a:lnTo>
                  <a:lnTo>
                    <a:pt x="241" y="24"/>
                  </a:lnTo>
                  <a:lnTo>
                    <a:pt x="238" y="22"/>
                  </a:lnTo>
                  <a:lnTo>
                    <a:pt x="236" y="20"/>
                  </a:lnTo>
                  <a:lnTo>
                    <a:pt x="232" y="19"/>
                  </a:lnTo>
                  <a:lnTo>
                    <a:pt x="230" y="19"/>
                  </a:lnTo>
                  <a:lnTo>
                    <a:pt x="227" y="17"/>
                  </a:lnTo>
                  <a:lnTo>
                    <a:pt x="223" y="15"/>
                  </a:lnTo>
                  <a:lnTo>
                    <a:pt x="220" y="13"/>
                  </a:lnTo>
                  <a:lnTo>
                    <a:pt x="218" y="13"/>
                  </a:lnTo>
                  <a:lnTo>
                    <a:pt x="214" y="11"/>
                  </a:lnTo>
                  <a:lnTo>
                    <a:pt x="211" y="11"/>
                  </a:lnTo>
                  <a:lnTo>
                    <a:pt x="208" y="9"/>
                  </a:lnTo>
                  <a:lnTo>
                    <a:pt x="205" y="9"/>
                  </a:lnTo>
                  <a:lnTo>
                    <a:pt x="202" y="7"/>
                  </a:lnTo>
                  <a:lnTo>
                    <a:pt x="197" y="5"/>
                  </a:lnTo>
                  <a:lnTo>
                    <a:pt x="194" y="3"/>
                  </a:lnTo>
                  <a:lnTo>
                    <a:pt x="191" y="3"/>
                  </a:lnTo>
                  <a:lnTo>
                    <a:pt x="187" y="3"/>
                  </a:lnTo>
                  <a:lnTo>
                    <a:pt x="184" y="3"/>
                  </a:lnTo>
                  <a:lnTo>
                    <a:pt x="181" y="1"/>
                  </a:lnTo>
                  <a:lnTo>
                    <a:pt x="177" y="1"/>
                  </a:lnTo>
                  <a:lnTo>
                    <a:pt x="173" y="1"/>
                  </a:lnTo>
                  <a:lnTo>
                    <a:pt x="169" y="0"/>
                  </a:lnTo>
                  <a:lnTo>
                    <a:pt x="166" y="0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5" y="0"/>
                  </a:lnTo>
                  <a:lnTo>
                    <a:pt x="151" y="0"/>
                  </a:lnTo>
                  <a:lnTo>
                    <a:pt x="148" y="0"/>
                  </a:lnTo>
                  <a:lnTo>
                    <a:pt x="143" y="0"/>
                  </a:lnTo>
                  <a:lnTo>
                    <a:pt x="140" y="0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28" y="0"/>
                  </a:lnTo>
                  <a:lnTo>
                    <a:pt x="124" y="0"/>
                  </a:lnTo>
                  <a:lnTo>
                    <a:pt x="121" y="1"/>
                  </a:lnTo>
                  <a:lnTo>
                    <a:pt x="117" y="1"/>
                  </a:lnTo>
                  <a:lnTo>
                    <a:pt x="113" y="1"/>
                  </a:lnTo>
                  <a:lnTo>
                    <a:pt x="109" y="3"/>
                  </a:lnTo>
                  <a:lnTo>
                    <a:pt x="106" y="3"/>
                  </a:lnTo>
                  <a:lnTo>
                    <a:pt x="103" y="3"/>
                  </a:lnTo>
                  <a:lnTo>
                    <a:pt x="99" y="3"/>
                  </a:lnTo>
                  <a:lnTo>
                    <a:pt x="96" y="5"/>
                  </a:lnTo>
                  <a:lnTo>
                    <a:pt x="93" y="7"/>
                  </a:lnTo>
                  <a:lnTo>
                    <a:pt x="89" y="9"/>
                  </a:lnTo>
                  <a:lnTo>
                    <a:pt x="86" y="9"/>
                  </a:lnTo>
                  <a:lnTo>
                    <a:pt x="82" y="11"/>
                  </a:lnTo>
                  <a:lnTo>
                    <a:pt x="79" y="11"/>
                  </a:lnTo>
                  <a:lnTo>
                    <a:pt x="77" y="13"/>
                  </a:lnTo>
                  <a:lnTo>
                    <a:pt x="73" y="13"/>
                  </a:lnTo>
                  <a:lnTo>
                    <a:pt x="70" y="15"/>
                  </a:lnTo>
                  <a:lnTo>
                    <a:pt x="67" y="17"/>
                  </a:lnTo>
                  <a:lnTo>
                    <a:pt x="64" y="19"/>
                  </a:lnTo>
                  <a:lnTo>
                    <a:pt x="61" y="19"/>
                  </a:lnTo>
                  <a:lnTo>
                    <a:pt x="59" y="20"/>
                  </a:lnTo>
                  <a:lnTo>
                    <a:pt x="55" y="22"/>
                  </a:lnTo>
                  <a:lnTo>
                    <a:pt x="53" y="24"/>
                  </a:lnTo>
                  <a:lnTo>
                    <a:pt x="48" y="28"/>
                  </a:lnTo>
                  <a:lnTo>
                    <a:pt x="43" y="32"/>
                  </a:lnTo>
                  <a:lnTo>
                    <a:pt x="38" y="36"/>
                  </a:lnTo>
                  <a:lnTo>
                    <a:pt x="34" y="41"/>
                  </a:lnTo>
                  <a:lnTo>
                    <a:pt x="28" y="43"/>
                  </a:lnTo>
                  <a:lnTo>
                    <a:pt x="25" y="49"/>
                  </a:lnTo>
                  <a:lnTo>
                    <a:pt x="20" y="53"/>
                  </a:lnTo>
                  <a:lnTo>
                    <a:pt x="17" y="59"/>
                  </a:lnTo>
                  <a:lnTo>
                    <a:pt x="14" y="64"/>
                  </a:lnTo>
                  <a:lnTo>
                    <a:pt x="11" y="68"/>
                  </a:lnTo>
                  <a:lnTo>
                    <a:pt x="8" y="74"/>
                  </a:lnTo>
                  <a:lnTo>
                    <a:pt x="7" y="78"/>
                  </a:lnTo>
                  <a:lnTo>
                    <a:pt x="5" y="83"/>
                  </a:lnTo>
                  <a:lnTo>
                    <a:pt x="2" y="89"/>
                  </a:lnTo>
                  <a:lnTo>
                    <a:pt x="1" y="95"/>
                  </a:lnTo>
                  <a:lnTo>
                    <a:pt x="1" y="100"/>
                  </a:lnTo>
                  <a:lnTo>
                    <a:pt x="0" y="106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1" y="125"/>
                  </a:lnTo>
                  <a:lnTo>
                    <a:pt x="1" y="129"/>
                  </a:lnTo>
                  <a:lnTo>
                    <a:pt x="2" y="135"/>
                  </a:lnTo>
                  <a:lnTo>
                    <a:pt x="5" y="140"/>
                  </a:lnTo>
                  <a:lnTo>
                    <a:pt x="7" y="146"/>
                  </a:lnTo>
                  <a:lnTo>
                    <a:pt x="8" y="152"/>
                  </a:lnTo>
                  <a:lnTo>
                    <a:pt x="11" y="156"/>
                  </a:lnTo>
                  <a:lnTo>
                    <a:pt x="14" y="161"/>
                  </a:lnTo>
                  <a:lnTo>
                    <a:pt x="17" y="165"/>
                  </a:lnTo>
                  <a:lnTo>
                    <a:pt x="20" y="171"/>
                  </a:lnTo>
                  <a:lnTo>
                    <a:pt x="25" y="175"/>
                  </a:lnTo>
                  <a:lnTo>
                    <a:pt x="28" y="180"/>
                  </a:lnTo>
                  <a:lnTo>
                    <a:pt x="34" y="184"/>
                  </a:lnTo>
                  <a:lnTo>
                    <a:pt x="38" y="188"/>
                  </a:lnTo>
                  <a:lnTo>
                    <a:pt x="43" y="192"/>
                  </a:lnTo>
                  <a:lnTo>
                    <a:pt x="48" y="195"/>
                  </a:lnTo>
                  <a:lnTo>
                    <a:pt x="53" y="199"/>
                  </a:lnTo>
                  <a:lnTo>
                    <a:pt x="55" y="199"/>
                  </a:lnTo>
                  <a:lnTo>
                    <a:pt x="59" y="201"/>
                  </a:lnTo>
                  <a:lnTo>
                    <a:pt x="61" y="203"/>
                  </a:lnTo>
                  <a:lnTo>
                    <a:pt x="64" y="205"/>
                  </a:lnTo>
                  <a:lnTo>
                    <a:pt x="67" y="207"/>
                  </a:lnTo>
                  <a:lnTo>
                    <a:pt x="70" y="209"/>
                  </a:lnTo>
                  <a:lnTo>
                    <a:pt x="73" y="209"/>
                  </a:lnTo>
                  <a:lnTo>
                    <a:pt x="77" y="211"/>
                  </a:lnTo>
                  <a:lnTo>
                    <a:pt x="79" y="211"/>
                  </a:lnTo>
                  <a:lnTo>
                    <a:pt x="82" y="213"/>
                  </a:lnTo>
                  <a:lnTo>
                    <a:pt x="86" y="214"/>
                  </a:lnTo>
                  <a:lnTo>
                    <a:pt x="89" y="216"/>
                  </a:lnTo>
                  <a:lnTo>
                    <a:pt x="93" y="216"/>
                  </a:lnTo>
                  <a:lnTo>
                    <a:pt x="96" y="218"/>
                  </a:lnTo>
                  <a:lnTo>
                    <a:pt x="99" y="218"/>
                  </a:lnTo>
                  <a:lnTo>
                    <a:pt x="103" y="220"/>
                  </a:lnTo>
                  <a:lnTo>
                    <a:pt x="106" y="220"/>
                  </a:lnTo>
                  <a:lnTo>
                    <a:pt x="109" y="222"/>
                  </a:lnTo>
                  <a:lnTo>
                    <a:pt x="113" y="222"/>
                  </a:lnTo>
                  <a:lnTo>
                    <a:pt x="117" y="224"/>
                  </a:lnTo>
                  <a:lnTo>
                    <a:pt x="121" y="224"/>
                  </a:lnTo>
                  <a:lnTo>
                    <a:pt x="124" y="224"/>
                  </a:lnTo>
                  <a:lnTo>
                    <a:pt x="128" y="224"/>
                  </a:lnTo>
                  <a:lnTo>
                    <a:pt x="132" y="226"/>
                  </a:lnTo>
                  <a:lnTo>
                    <a:pt x="135" y="226"/>
                  </a:lnTo>
                  <a:lnTo>
                    <a:pt x="140" y="226"/>
                  </a:lnTo>
                  <a:lnTo>
                    <a:pt x="143" y="226"/>
                  </a:lnTo>
                  <a:lnTo>
                    <a:pt x="148" y="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6399" name="Freeform 93">
              <a:extLst>
                <a:ext uri="{FF2B5EF4-FFF2-40B4-BE49-F238E27FC236}">
                  <a16:creationId xmlns:a16="http://schemas.microsoft.com/office/drawing/2014/main" id="{097A4E27-081C-DD83-8018-E9EBE6BB6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699"/>
              <a:ext cx="1441" cy="451"/>
            </a:xfrm>
            <a:custGeom>
              <a:avLst/>
              <a:gdLst>
                <a:gd name="T0" fmla="*/ 8 w 1441"/>
                <a:gd name="T1" fmla="*/ 1 h 902"/>
                <a:gd name="T2" fmla="*/ 35 w 1441"/>
                <a:gd name="T3" fmla="*/ 1 h 902"/>
                <a:gd name="T4" fmla="*/ 78 w 1441"/>
                <a:gd name="T5" fmla="*/ 1 h 902"/>
                <a:gd name="T6" fmla="*/ 132 w 1441"/>
                <a:gd name="T7" fmla="*/ 1 h 902"/>
                <a:gd name="T8" fmla="*/ 198 w 1441"/>
                <a:gd name="T9" fmla="*/ 1 h 902"/>
                <a:gd name="T10" fmla="*/ 266 w 1441"/>
                <a:gd name="T11" fmla="*/ 1 h 902"/>
                <a:gd name="T12" fmla="*/ 305 w 1441"/>
                <a:gd name="T13" fmla="*/ 1 h 902"/>
                <a:gd name="T14" fmla="*/ 341 w 1441"/>
                <a:gd name="T15" fmla="*/ 1 h 902"/>
                <a:gd name="T16" fmla="*/ 376 w 1441"/>
                <a:gd name="T17" fmla="*/ 1 h 902"/>
                <a:gd name="T18" fmla="*/ 410 w 1441"/>
                <a:gd name="T19" fmla="*/ 1 h 902"/>
                <a:gd name="T20" fmla="*/ 438 w 1441"/>
                <a:gd name="T21" fmla="*/ 1 h 902"/>
                <a:gd name="T22" fmla="*/ 477 w 1441"/>
                <a:gd name="T23" fmla="*/ 1 h 902"/>
                <a:gd name="T24" fmla="*/ 530 w 1441"/>
                <a:gd name="T25" fmla="*/ 1 h 902"/>
                <a:gd name="T26" fmla="*/ 593 w 1441"/>
                <a:gd name="T27" fmla="*/ 1 h 902"/>
                <a:gd name="T28" fmla="*/ 665 w 1441"/>
                <a:gd name="T29" fmla="*/ 1 h 902"/>
                <a:gd name="T30" fmla="*/ 744 w 1441"/>
                <a:gd name="T31" fmla="*/ 1 h 902"/>
                <a:gd name="T32" fmla="*/ 804 w 1441"/>
                <a:gd name="T33" fmla="*/ 1 h 902"/>
                <a:gd name="T34" fmla="*/ 859 w 1441"/>
                <a:gd name="T35" fmla="*/ 1 h 902"/>
                <a:gd name="T36" fmla="*/ 911 w 1441"/>
                <a:gd name="T37" fmla="*/ 1 h 902"/>
                <a:gd name="T38" fmla="*/ 957 w 1441"/>
                <a:gd name="T39" fmla="*/ 1 h 902"/>
                <a:gd name="T40" fmla="*/ 999 w 1441"/>
                <a:gd name="T41" fmla="*/ 1 h 902"/>
                <a:gd name="T42" fmla="*/ 1035 w 1441"/>
                <a:gd name="T43" fmla="*/ 1 h 902"/>
                <a:gd name="T44" fmla="*/ 1079 w 1441"/>
                <a:gd name="T45" fmla="*/ 1 h 902"/>
                <a:gd name="T46" fmla="*/ 1128 w 1441"/>
                <a:gd name="T47" fmla="*/ 1 h 902"/>
                <a:gd name="T48" fmla="*/ 1184 w 1441"/>
                <a:gd name="T49" fmla="*/ 1 h 902"/>
                <a:gd name="T50" fmla="*/ 1256 w 1441"/>
                <a:gd name="T51" fmla="*/ 1 h 902"/>
                <a:gd name="T52" fmla="*/ 1322 w 1441"/>
                <a:gd name="T53" fmla="*/ 1 h 902"/>
                <a:gd name="T54" fmla="*/ 1373 w 1441"/>
                <a:gd name="T55" fmla="*/ 1 h 902"/>
                <a:gd name="T56" fmla="*/ 1413 w 1441"/>
                <a:gd name="T57" fmla="*/ 1 h 902"/>
                <a:gd name="T58" fmla="*/ 1436 w 1441"/>
                <a:gd name="T59" fmla="*/ 1 h 902"/>
                <a:gd name="T60" fmla="*/ 1439 w 1441"/>
                <a:gd name="T61" fmla="*/ 1 h 902"/>
                <a:gd name="T62" fmla="*/ 1421 w 1441"/>
                <a:gd name="T63" fmla="*/ 1 h 902"/>
                <a:gd name="T64" fmla="*/ 1386 w 1441"/>
                <a:gd name="T65" fmla="*/ 1 h 902"/>
                <a:gd name="T66" fmla="*/ 1336 w 1441"/>
                <a:gd name="T67" fmla="*/ 1 h 902"/>
                <a:gd name="T68" fmla="*/ 1275 w 1441"/>
                <a:gd name="T69" fmla="*/ 1 h 902"/>
                <a:gd name="T70" fmla="*/ 1204 w 1441"/>
                <a:gd name="T71" fmla="*/ 1 h 902"/>
                <a:gd name="T72" fmla="*/ 1152 w 1441"/>
                <a:gd name="T73" fmla="*/ 1 h 902"/>
                <a:gd name="T74" fmla="*/ 1121 w 1441"/>
                <a:gd name="T75" fmla="*/ 1 h 902"/>
                <a:gd name="T76" fmla="*/ 1080 w 1441"/>
                <a:gd name="T77" fmla="*/ 1 h 902"/>
                <a:gd name="T78" fmla="*/ 1025 w 1441"/>
                <a:gd name="T79" fmla="*/ 1 h 902"/>
                <a:gd name="T80" fmla="*/ 972 w 1441"/>
                <a:gd name="T81" fmla="*/ 1 h 902"/>
                <a:gd name="T82" fmla="*/ 936 w 1441"/>
                <a:gd name="T83" fmla="*/ 1 h 902"/>
                <a:gd name="T84" fmla="*/ 909 w 1441"/>
                <a:gd name="T85" fmla="*/ 1 h 902"/>
                <a:gd name="T86" fmla="*/ 879 w 1441"/>
                <a:gd name="T87" fmla="*/ 1 h 902"/>
                <a:gd name="T88" fmla="*/ 828 w 1441"/>
                <a:gd name="T89" fmla="*/ 1 h 902"/>
                <a:gd name="T90" fmla="*/ 758 w 1441"/>
                <a:gd name="T91" fmla="*/ 1 h 902"/>
                <a:gd name="T92" fmla="*/ 675 w 1441"/>
                <a:gd name="T93" fmla="*/ 1 h 902"/>
                <a:gd name="T94" fmla="*/ 579 w 1441"/>
                <a:gd name="T95" fmla="*/ 0 h 902"/>
                <a:gd name="T96" fmla="*/ 489 w 1441"/>
                <a:gd name="T97" fmla="*/ 0 h 902"/>
                <a:gd name="T98" fmla="*/ 411 w 1441"/>
                <a:gd name="T99" fmla="*/ 1 h 902"/>
                <a:gd name="T100" fmla="*/ 340 w 1441"/>
                <a:gd name="T101" fmla="*/ 1 h 902"/>
                <a:gd name="T102" fmla="*/ 275 w 1441"/>
                <a:gd name="T103" fmla="*/ 1 h 902"/>
                <a:gd name="T104" fmla="*/ 225 w 1441"/>
                <a:gd name="T105" fmla="*/ 1 h 902"/>
                <a:gd name="T106" fmla="*/ 185 w 1441"/>
                <a:gd name="T107" fmla="*/ 1 h 902"/>
                <a:gd name="T108" fmla="*/ 139 w 1441"/>
                <a:gd name="T109" fmla="*/ 1 h 902"/>
                <a:gd name="T110" fmla="*/ 94 w 1441"/>
                <a:gd name="T111" fmla="*/ 1 h 902"/>
                <a:gd name="T112" fmla="*/ 56 w 1441"/>
                <a:gd name="T113" fmla="*/ 1 h 902"/>
                <a:gd name="T114" fmla="*/ 16 w 1441"/>
                <a:gd name="T115" fmla="*/ 1 h 902"/>
                <a:gd name="T116" fmla="*/ 0 w 1441"/>
                <a:gd name="T117" fmla="*/ 1 h 9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41"/>
                <a:gd name="T178" fmla="*/ 0 h 902"/>
                <a:gd name="T179" fmla="*/ 1441 w 1441"/>
                <a:gd name="T180" fmla="*/ 902 h 90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41" h="902">
                  <a:moveTo>
                    <a:pt x="0" y="441"/>
                  </a:moveTo>
                  <a:lnTo>
                    <a:pt x="0" y="445"/>
                  </a:lnTo>
                  <a:lnTo>
                    <a:pt x="0" y="451"/>
                  </a:lnTo>
                  <a:lnTo>
                    <a:pt x="0" y="458"/>
                  </a:lnTo>
                  <a:lnTo>
                    <a:pt x="2" y="464"/>
                  </a:lnTo>
                  <a:lnTo>
                    <a:pt x="3" y="470"/>
                  </a:lnTo>
                  <a:lnTo>
                    <a:pt x="3" y="476"/>
                  </a:lnTo>
                  <a:lnTo>
                    <a:pt x="4" y="481"/>
                  </a:lnTo>
                  <a:lnTo>
                    <a:pt x="6" y="487"/>
                  </a:lnTo>
                  <a:lnTo>
                    <a:pt x="7" y="493"/>
                  </a:lnTo>
                  <a:lnTo>
                    <a:pt x="8" y="497"/>
                  </a:lnTo>
                  <a:lnTo>
                    <a:pt x="9" y="502"/>
                  </a:lnTo>
                  <a:lnTo>
                    <a:pt x="12" y="508"/>
                  </a:lnTo>
                  <a:lnTo>
                    <a:pt x="14" y="514"/>
                  </a:lnTo>
                  <a:lnTo>
                    <a:pt x="16" y="519"/>
                  </a:lnTo>
                  <a:lnTo>
                    <a:pt x="18" y="525"/>
                  </a:lnTo>
                  <a:lnTo>
                    <a:pt x="21" y="531"/>
                  </a:lnTo>
                  <a:lnTo>
                    <a:pt x="23" y="536"/>
                  </a:lnTo>
                  <a:lnTo>
                    <a:pt x="25" y="540"/>
                  </a:lnTo>
                  <a:lnTo>
                    <a:pt x="29" y="546"/>
                  </a:lnTo>
                  <a:lnTo>
                    <a:pt x="32" y="552"/>
                  </a:lnTo>
                  <a:lnTo>
                    <a:pt x="35" y="555"/>
                  </a:lnTo>
                  <a:lnTo>
                    <a:pt x="38" y="561"/>
                  </a:lnTo>
                  <a:lnTo>
                    <a:pt x="41" y="565"/>
                  </a:lnTo>
                  <a:lnTo>
                    <a:pt x="46" y="571"/>
                  </a:lnTo>
                  <a:lnTo>
                    <a:pt x="48" y="574"/>
                  </a:lnTo>
                  <a:lnTo>
                    <a:pt x="52" y="580"/>
                  </a:lnTo>
                  <a:lnTo>
                    <a:pt x="56" y="584"/>
                  </a:lnTo>
                  <a:lnTo>
                    <a:pt x="60" y="588"/>
                  </a:lnTo>
                  <a:lnTo>
                    <a:pt x="64" y="592"/>
                  </a:lnTo>
                  <a:lnTo>
                    <a:pt x="68" y="597"/>
                  </a:lnTo>
                  <a:lnTo>
                    <a:pt x="74" y="601"/>
                  </a:lnTo>
                  <a:lnTo>
                    <a:pt x="78" y="607"/>
                  </a:lnTo>
                  <a:lnTo>
                    <a:pt x="82" y="609"/>
                  </a:lnTo>
                  <a:lnTo>
                    <a:pt x="86" y="613"/>
                  </a:lnTo>
                  <a:lnTo>
                    <a:pt x="91" y="616"/>
                  </a:lnTo>
                  <a:lnTo>
                    <a:pt x="96" y="620"/>
                  </a:lnTo>
                  <a:lnTo>
                    <a:pt x="101" y="624"/>
                  </a:lnTo>
                  <a:lnTo>
                    <a:pt x="105" y="628"/>
                  </a:lnTo>
                  <a:lnTo>
                    <a:pt x="111" y="630"/>
                  </a:lnTo>
                  <a:lnTo>
                    <a:pt x="117" y="635"/>
                  </a:lnTo>
                  <a:lnTo>
                    <a:pt x="121" y="637"/>
                  </a:lnTo>
                  <a:lnTo>
                    <a:pt x="127" y="641"/>
                  </a:lnTo>
                  <a:lnTo>
                    <a:pt x="132" y="643"/>
                  </a:lnTo>
                  <a:lnTo>
                    <a:pt x="138" y="647"/>
                  </a:lnTo>
                  <a:lnTo>
                    <a:pt x="144" y="649"/>
                  </a:lnTo>
                  <a:lnTo>
                    <a:pt x="149" y="652"/>
                  </a:lnTo>
                  <a:lnTo>
                    <a:pt x="155" y="654"/>
                  </a:lnTo>
                  <a:lnTo>
                    <a:pt x="162" y="656"/>
                  </a:lnTo>
                  <a:lnTo>
                    <a:pt x="166" y="658"/>
                  </a:lnTo>
                  <a:lnTo>
                    <a:pt x="173" y="660"/>
                  </a:lnTo>
                  <a:lnTo>
                    <a:pt x="179" y="662"/>
                  </a:lnTo>
                  <a:lnTo>
                    <a:pt x="185" y="664"/>
                  </a:lnTo>
                  <a:lnTo>
                    <a:pt x="191" y="666"/>
                  </a:lnTo>
                  <a:lnTo>
                    <a:pt x="198" y="668"/>
                  </a:lnTo>
                  <a:lnTo>
                    <a:pt x="203" y="670"/>
                  </a:lnTo>
                  <a:lnTo>
                    <a:pt x="210" y="671"/>
                  </a:lnTo>
                  <a:lnTo>
                    <a:pt x="217" y="671"/>
                  </a:lnTo>
                  <a:lnTo>
                    <a:pt x="223" y="673"/>
                  </a:lnTo>
                  <a:lnTo>
                    <a:pt x="229" y="673"/>
                  </a:lnTo>
                  <a:lnTo>
                    <a:pt x="236" y="673"/>
                  </a:lnTo>
                  <a:lnTo>
                    <a:pt x="243" y="673"/>
                  </a:lnTo>
                  <a:lnTo>
                    <a:pt x="250" y="675"/>
                  </a:lnTo>
                  <a:lnTo>
                    <a:pt x="256" y="675"/>
                  </a:lnTo>
                  <a:lnTo>
                    <a:pt x="264" y="675"/>
                  </a:lnTo>
                  <a:lnTo>
                    <a:pt x="266" y="675"/>
                  </a:lnTo>
                  <a:lnTo>
                    <a:pt x="270" y="675"/>
                  </a:lnTo>
                  <a:lnTo>
                    <a:pt x="274" y="675"/>
                  </a:lnTo>
                  <a:lnTo>
                    <a:pt x="278" y="675"/>
                  </a:lnTo>
                  <a:lnTo>
                    <a:pt x="280" y="673"/>
                  </a:lnTo>
                  <a:lnTo>
                    <a:pt x="285" y="673"/>
                  </a:lnTo>
                  <a:lnTo>
                    <a:pt x="288" y="673"/>
                  </a:lnTo>
                  <a:lnTo>
                    <a:pt x="291" y="673"/>
                  </a:lnTo>
                  <a:lnTo>
                    <a:pt x="295" y="673"/>
                  </a:lnTo>
                  <a:lnTo>
                    <a:pt x="298" y="673"/>
                  </a:lnTo>
                  <a:lnTo>
                    <a:pt x="301" y="671"/>
                  </a:lnTo>
                  <a:lnTo>
                    <a:pt x="305" y="671"/>
                  </a:lnTo>
                  <a:lnTo>
                    <a:pt x="308" y="671"/>
                  </a:lnTo>
                  <a:lnTo>
                    <a:pt x="312" y="671"/>
                  </a:lnTo>
                  <a:lnTo>
                    <a:pt x="315" y="670"/>
                  </a:lnTo>
                  <a:lnTo>
                    <a:pt x="318" y="670"/>
                  </a:lnTo>
                  <a:lnTo>
                    <a:pt x="322" y="668"/>
                  </a:lnTo>
                  <a:lnTo>
                    <a:pt x="325" y="668"/>
                  </a:lnTo>
                  <a:lnTo>
                    <a:pt x="328" y="666"/>
                  </a:lnTo>
                  <a:lnTo>
                    <a:pt x="332" y="666"/>
                  </a:lnTo>
                  <a:lnTo>
                    <a:pt x="334" y="666"/>
                  </a:lnTo>
                  <a:lnTo>
                    <a:pt x="339" y="664"/>
                  </a:lnTo>
                  <a:lnTo>
                    <a:pt x="341" y="664"/>
                  </a:lnTo>
                  <a:lnTo>
                    <a:pt x="345" y="664"/>
                  </a:lnTo>
                  <a:lnTo>
                    <a:pt x="348" y="662"/>
                  </a:lnTo>
                  <a:lnTo>
                    <a:pt x="351" y="662"/>
                  </a:lnTo>
                  <a:lnTo>
                    <a:pt x="354" y="660"/>
                  </a:lnTo>
                  <a:lnTo>
                    <a:pt x="357" y="660"/>
                  </a:lnTo>
                  <a:lnTo>
                    <a:pt x="360" y="658"/>
                  </a:lnTo>
                  <a:lnTo>
                    <a:pt x="363" y="658"/>
                  </a:lnTo>
                  <a:lnTo>
                    <a:pt x="367" y="656"/>
                  </a:lnTo>
                  <a:lnTo>
                    <a:pt x="370" y="656"/>
                  </a:lnTo>
                  <a:lnTo>
                    <a:pt x="372" y="656"/>
                  </a:lnTo>
                  <a:lnTo>
                    <a:pt x="376" y="658"/>
                  </a:lnTo>
                  <a:lnTo>
                    <a:pt x="378" y="658"/>
                  </a:lnTo>
                  <a:lnTo>
                    <a:pt x="381" y="660"/>
                  </a:lnTo>
                  <a:lnTo>
                    <a:pt x="384" y="660"/>
                  </a:lnTo>
                  <a:lnTo>
                    <a:pt x="387" y="662"/>
                  </a:lnTo>
                  <a:lnTo>
                    <a:pt x="390" y="664"/>
                  </a:lnTo>
                  <a:lnTo>
                    <a:pt x="394" y="664"/>
                  </a:lnTo>
                  <a:lnTo>
                    <a:pt x="396" y="666"/>
                  </a:lnTo>
                  <a:lnTo>
                    <a:pt x="399" y="666"/>
                  </a:lnTo>
                  <a:lnTo>
                    <a:pt x="403" y="668"/>
                  </a:lnTo>
                  <a:lnTo>
                    <a:pt x="406" y="670"/>
                  </a:lnTo>
                  <a:lnTo>
                    <a:pt x="410" y="670"/>
                  </a:lnTo>
                  <a:lnTo>
                    <a:pt x="412" y="671"/>
                  </a:lnTo>
                  <a:lnTo>
                    <a:pt x="415" y="673"/>
                  </a:lnTo>
                  <a:lnTo>
                    <a:pt x="419" y="673"/>
                  </a:lnTo>
                  <a:lnTo>
                    <a:pt x="421" y="679"/>
                  </a:lnTo>
                  <a:lnTo>
                    <a:pt x="422" y="685"/>
                  </a:lnTo>
                  <a:lnTo>
                    <a:pt x="424" y="692"/>
                  </a:lnTo>
                  <a:lnTo>
                    <a:pt x="428" y="698"/>
                  </a:lnTo>
                  <a:lnTo>
                    <a:pt x="430" y="702"/>
                  </a:lnTo>
                  <a:lnTo>
                    <a:pt x="432" y="709"/>
                  </a:lnTo>
                  <a:lnTo>
                    <a:pt x="436" y="715"/>
                  </a:lnTo>
                  <a:lnTo>
                    <a:pt x="438" y="721"/>
                  </a:lnTo>
                  <a:lnTo>
                    <a:pt x="441" y="727"/>
                  </a:lnTo>
                  <a:lnTo>
                    <a:pt x="443" y="732"/>
                  </a:lnTo>
                  <a:lnTo>
                    <a:pt x="447" y="738"/>
                  </a:lnTo>
                  <a:lnTo>
                    <a:pt x="450" y="744"/>
                  </a:lnTo>
                  <a:lnTo>
                    <a:pt x="454" y="749"/>
                  </a:lnTo>
                  <a:lnTo>
                    <a:pt x="458" y="753"/>
                  </a:lnTo>
                  <a:lnTo>
                    <a:pt x="461" y="759"/>
                  </a:lnTo>
                  <a:lnTo>
                    <a:pt x="465" y="765"/>
                  </a:lnTo>
                  <a:lnTo>
                    <a:pt x="469" y="768"/>
                  </a:lnTo>
                  <a:lnTo>
                    <a:pt x="473" y="774"/>
                  </a:lnTo>
                  <a:lnTo>
                    <a:pt x="477" y="780"/>
                  </a:lnTo>
                  <a:lnTo>
                    <a:pt x="482" y="786"/>
                  </a:lnTo>
                  <a:lnTo>
                    <a:pt x="486" y="789"/>
                  </a:lnTo>
                  <a:lnTo>
                    <a:pt x="491" y="795"/>
                  </a:lnTo>
                  <a:lnTo>
                    <a:pt x="495" y="799"/>
                  </a:lnTo>
                  <a:lnTo>
                    <a:pt x="500" y="805"/>
                  </a:lnTo>
                  <a:lnTo>
                    <a:pt x="504" y="806"/>
                  </a:lnTo>
                  <a:lnTo>
                    <a:pt x="509" y="812"/>
                  </a:lnTo>
                  <a:lnTo>
                    <a:pt x="513" y="816"/>
                  </a:lnTo>
                  <a:lnTo>
                    <a:pt x="519" y="822"/>
                  </a:lnTo>
                  <a:lnTo>
                    <a:pt x="525" y="824"/>
                  </a:lnTo>
                  <a:lnTo>
                    <a:pt x="530" y="829"/>
                  </a:lnTo>
                  <a:lnTo>
                    <a:pt x="535" y="833"/>
                  </a:lnTo>
                  <a:lnTo>
                    <a:pt x="540" y="837"/>
                  </a:lnTo>
                  <a:lnTo>
                    <a:pt x="546" y="841"/>
                  </a:lnTo>
                  <a:lnTo>
                    <a:pt x="552" y="844"/>
                  </a:lnTo>
                  <a:lnTo>
                    <a:pt x="557" y="846"/>
                  </a:lnTo>
                  <a:lnTo>
                    <a:pt x="563" y="850"/>
                  </a:lnTo>
                  <a:lnTo>
                    <a:pt x="569" y="854"/>
                  </a:lnTo>
                  <a:lnTo>
                    <a:pt x="575" y="858"/>
                  </a:lnTo>
                  <a:lnTo>
                    <a:pt x="581" y="860"/>
                  </a:lnTo>
                  <a:lnTo>
                    <a:pt x="588" y="864"/>
                  </a:lnTo>
                  <a:lnTo>
                    <a:pt x="593" y="867"/>
                  </a:lnTo>
                  <a:lnTo>
                    <a:pt x="600" y="869"/>
                  </a:lnTo>
                  <a:lnTo>
                    <a:pt x="606" y="871"/>
                  </a:lnTo>
                  <a:lnTo>
                    <a:pt x="611" y="875"/>
                  </a:lnTo>
                  <a:lnTo>
                    <a:pt x="618" y="877"/>
                  </a:lnTo>
                  <a:lnTo>
                    <a:pt x="625" y="879"/>
                  </a:lnTo>
                  <a:lnTo>
                    <a:pt x="632" y="883"/>
                  </a:lnTo>
                  <a:lnTo>
                    <a:pt x="638" y="884"/>
                  </a:lnTo>
                  <a:lnTo>
                    <a:pt x="644" y="886"/>
                  </a:lnTo>
                  <a:lnTo>
                    <a:pt x="652" y="888"/>
                  </a:lnTo>
                  <a:lnTo>
                    <a:pt x="659" y="888"/>
                  </a:lnTo>
                  <a:lnTo>
                    <a:pt x="665" y="892"/>
                  </a:lnTo>
                  <a:lnTo>
                    <a:pt x="672" y="892"/>
                  </a:lnTo>
                  <a:lnTo>
                    <a:pt x="679" y="894"/>
                  </a:lnTo>
                  <a:lnTo>
                    <a:pt x="686" y="896"/>
                  </a:lnTo>
                  <a:lnTo>
                    <a:pt x="694" y="898"/>
                  </a:lnTo>
                  <a:lnTo>
                    <a:pt x="700" y="898"/>
                  </a:lnTo>
                  <a:lnTo>
                    <a:pt x="707" y="898"/>
                  </a:lnTo>
                  <a:lnTo>
                    <a:pt x="715" y="900"/>
                  </a:lnTo>
                  <a:lnTo>
                    <a:pt x="722" y="900"/>
                  </a:lnTo>
                  <a:lnTo>
                    <a:pt x="730" y="900"/>
                  </a:lnTo>
                  <a:lnTo>
                    <a:pt x="737" y="902"/>
                  </a:lnTo>
                  <a:lnTo>
                    <a:pt x="744" y="902"/>
                  </a:lnTo>
                  <a:lnTo>
                    <a:pt x="752" y="902"/>
                  </a:lnTo>
                  <a:lnTo>
                    <a:pt x="758" y="902"/>
                  </a:lnTo>
                  <a:lnTo>
                    <a:pt x="762" y="902"/>
                  </a:lnTo>
                  <a:lnTo>
                    <a:pt x="768" y="902"/>
                  </a:lnTo>
                  <a:lnTo>
                    <a:pt x="774" y="902"/>
                  </a:lnTo>
                  <a:lnTo>
                    <a:pt x="778" y="900"/>
                  </a:lnTo>
                  <a:lnTo>
                    <a:pt x="784" y="900"/>
                  </a:lnTo>
                  <a:lnTo>
                    <a:pt x="788" y="900"/>
                  </a:lnTo>
                  <a:lnTo>
                    <a:pt x="794" y="900"/>
                  </a:lnTo>
                  <a:lnTo>
                    <a:pt x="799" y="898"/>
                  </a:lnTo>
                  <a:lnTo>
                    <a:pt x="804" y="898"/>
                  </a:lnTo>
                  <a:lnTo>
                    <a:pt x="809" y="896"/>
                  </a:lnTo>
                  <a:lnTo>
                    <a:pt x="814" y="896"/>
                  </a:lnTo>
                  <a:lnTo>
                    <a:pt x="819" y="894"/>
                  </a:lnTo>
                  <a:lnTo>
                    <a:pt x="824" y="894"/>
                  </a:lnTo>
                  <a:lnTo>
                    <a:pt x="829" y="892"/>
                  </a:lnTo>
                  <a:lnTo>
                    <a:pt x="835" y="892"/>
                  </a:lnTo>
                  <a:lnTo>
                    <a:pt x="839" y="890"/>
                  </a:lnTo>
                  <a:lnTo>
                    <a:pt x="845" y="888"/>
                  </a:lnTo>
                  <a:lnTo>
                    <a:pt x="849" y="888"/>
                  </a:lnTo>
                  <a:lnTo>
                    <a:pt x="855" y="886"/>
                  </a:lnTo>
                  <a:lnTo>
                    <a:pt x="859" y="884"/>
                  </a:lnTo>
                  <a:lnTo>
                    <a:pt x="864" y="884"/>
                  </a:lnTo>
                  <a:lnTo>
                    <a:pt x="870" y="883"/>
                  </a:lnTo>
                  <a:lnTo>
                    <a:pt x="874" y="881"/>
                  </a:lnTo>
                  <a:lnTo>
                    <a:pt x="879" y="879"/>
                  </a:lnTo>
                  <a:lnTo>
                    <a:pt x="883" y="877"/>
                  </a:lnTo>
                  <a:lnTo>
                    <a:pt x="889" y="875"/>
                  </a:lnTo>
                  <a:lnTo>
                    <a:pt x="893" y="873"/>
                  </a:lnTo>
                  <a:lnTo>
                    <a:pt x="898" y="871"/>
                  </a:lnTo>
                  <a:lnTo>
                    <a:pt x="902" y="869"/>
                  </a:lnTo>
                  <a:lnTo>
                    <a:pt x="907" y="867"/>
                  </a:lnTo>
                  <a:lnTo>
                    <a:pt x="911" y="867"/>
                  </a:lnTo>
                  <a:lnTo>
                    <a:pt x="916" y="864"/>
                  </a:lnTo>
                  <a:lnTo>
                    <a:pt x="920" y="862"/>
                  </a:lnTo>
                  <a:lnTo>
                    <a:pt x="924" y="860"/>
                  </a:lnTo>
                  <a:lnTo>
                    <a:pt x="928" y="858"/>
                  </a:lnTo>
                  <a:lnTo>
                    <a:pt x="933" y="854"/>
                  </a:lnTo>
                  <a:lnTo>
                    <a:pt x="937" y="852"/>
                  </a:lnTo>
                  <a:lnTo>
                    <a:pt x="942" y="850"/>
                  </a:lnTo>
                  <a:lnTo>
                    <a:pt x="946" y="848"/>
                  </a:lnTo>
                  <a:lnTo>
                    <a:pt x="950" y="844"/>
                  </a:lnTo>
                  <a:lnTo>
                    <a:pt x="954" y="841"/>
                  </a:lnTo>
                  <a:lnTo>
                    <a:pt x="957" y="839"/>
                  </a:lnTo>
                  <a:lnTo>
                    <a:pt x="962" y="837"/>
                  </a:lnTo>
                  <a:lnTo>
                    <a:pt x="965" y="833"/>
                  </a:lnTo>
                  <a:lnTo>
                    <a:pt x="970" y="831"/>
                  </a:lnTo>
                  <a:lnTo>
                    <a:pt x="973" y="829"/>
                  </a:lnTo>
                  <a:lnTo>
                    <a:pt x="978" y="825"/>
                  </a:lnTo>
                  <a:lnTo>
                    <a:pt x="981" y="822"/>
                  </a:lnTo>
                  <a:lnTo>
                    <a:pt x="984" y="820"/>
                  </a:lnTo>
                  <a:lnTo>
                    <a:pt x="988" y="816"/>
                  </a:lnTo>
                  <a:lnTo>
                    <a:pt x="992" y="812"/>
                  </a:lnTo>
                  <a:lnTo>
                    <a:pt x="996" y="810"/>
                  </a:lnTo>
                  <a:lnTo>
                    <a:pt x="999" y="806"/>
                  </a:lnTo>
                  <a:lnTo>
                    <a:pt x="1003" y="805"/>
                  </a:lnTo>
                  <a:lnTo>
                    <a:pt x="1006" y="801"/>
                  </a:lnTo>
                  <a:lnTo>
                    <a:pt x="1009" y="797"/>
                  </a:lnTo>
                  <a:lnTo>
                    <a:pt x="1013" y="793"/>
                  </a:lnTo>
                  <a:lnTo>
                    <a:pt x="1015" y="789"/>
                  </a:lnTo>
                  <a:lnTo>
                    <a:pt x="1019" y="787"/>
                  </a:lnTo>
                  <a:lnTo>
                    <a:pt x="1022" y="784"/>
                  </a:lnTo>
                  <a:lnTo>
                    <a:pt x="1025" y="780"/>
                  </a:lnTo>
                  <a:lnTo>
                    <a:pt x="1028" y="776"/>
                  </a:lnTo>
                  <a:lnTo>
                    <a:pt x="1032" y="774"/>
                  </a:lnTo>
                  <a:lnTo>
                    <a:pt x="1035" y="774"/>
                  </a:lnTo>
                  <a:lnTo>
                    <a:pt x="1040" y="776"/>
                  </a:lnTo>
                  <a:lnTo>
                    <a:pt x="1043" y="778"/>
                  </a:lnTo>
                  <a:lnTo>
                    <a:pt x="1046" y="780"/>
                  </a:lnTo>
                  <a:lnTo>
                    <a:pt x="1051" y="782"/>
                  </a:lnTo>
                  <a:lnTo>
                    <a:pt x="1054" y="784"/>
                  </a:lnTo>
                  <a:lnTo>
                    <a:pt x="1059" y="786"/>
                  </a:lnTo>
                  <a:lnTo>
                    <a:pt x="1063" y="787"/>
                  </a:lnTo>
                  <a:lnTo>
                    <a:pt x="1067" y="787"/>
                  </a:lnTo>
                  <a:lnTo>
                    <a:pt x="1071" y="789"/>
                  </a:lnTo>
                  <a:lnTo>
                    <a:pt x="1075" y="791"/>
                  </a:lnTo>
                  <a:lnTo>
                    <a:pt x="1079" y="793"/>
                  </a:lnTo>
                  <a:lnTo>
                    <a:pt x="1084" y="795"/>
                  </a:lnTo>
                  <a:lnTo>
                    <a:pt x="1088" y="795"/>
                  </a:lnTo>
                  <a:lnTo>
                    <a:pt x="1093" y="797"/>
                  </a:lnTo>
                  <a:lnTo>
                    <a:pt x="1097" y="799"/>
                  </a:lnTo>
                  <a:lnTo>
                    <a:pt x="1101" y="799"/>
                  </a:lnTo>
                  <a:lnTo>
                    <a:pt x="1105" y="801"/>
                  </a:lnTo>
                  <a:lnTo>
                    <a:pt x="1110" y="801"/>
                  </a:lnTo>
                  <a:lnTo>
                    <a:pt x="1114" y="803"/>
                  </a:lnTo>
                  <a:lnTo>
                    <a:pt x="1119" y="803"/>
                  </a:lnTo>
                  <a:lnTo>
                    <a:pt x="1123" y="805"/>
                  </a:lnTo>
                  <a:lnTo>
                    <a:pt x="1128" y="805"/>
                  </a:lnTo>
                  <a:lnTo>
                    <a:pt x="1132" y="806"/>
                  </a:lnTo>
                  <a:lnTo>
                    <a:pt x="1138" y="806"/>
                  </a:lnTo>
                  <a:lnTo>
                    <a:pt x="1142" y="806"/>
                  </a:lnTo>
                  <a:lnTo>
                    <a:pt x="1147" y="806"/>
                  </a:lnTo>
                  <a:lnTo>
                    <a:pt x="1151" y="808"/>
                  </a:lnTo>
                  <a:lnTo>
                    <a:pt x="1156" y="808"/>
                  </a:lnTo>
                  <a:lnTo>
                    <a:pt x="1160" y="808"/>
                  </a:lnTo>
                  <a:lnTo>
                    <a:pt x="1165" y="808"/>
                  </a:lnTo>
                  <a:lnTo>
                    <a:pt x="1170" y="810"/>
                  </a:lnTo>
                  <a:lnTo>
                    <a:pt x="1177" y="808"/>
                  </a:lnTo>
                  <a:lnTo>
                    <a:pt x="1184" y="808"/>
                  </a:lnTo>
                  <a:lnTo>
                    <a:pt x="1191" y="808"/>
                  </a:lnTo>
                  <a:lnTo>
                    <a:pt x="1198" y="808"/>
                  </a:lnTo>
                  <a:lnTo>
                    <a:pt x="1204" y="806"/>
                  </a:lnTo>
                  <a:lnTo>
                    <a:pt x="1211" y="806"/>
                  </a:lnTo>
                  <a:lnTo>
                    <a:pt x="1218" y="805"/>
                  </a:lnTo>
                  <a:lnTo>
                    <a:pt x="1225" y="805"/>
                  </a:lnTo>
                  <a:lnTo>
                    <a:pt x="1230" y="803"/>
                  </a:lnTo>
                  <a:lnTo>
                    <a:pt x="1237" y="801"/>
                  </a:lnTo>
                  <a:lnTo>
                    <a:pt x="1244" y="799"/>
                  </a:lnTo>
                  <a:lnTo>
                    <a:pt x="1251" y="797"/>
                  </a:lnTo>
                  <a:lnTo>
                    <a:pt x="1256" y="795"/>
                  </a:lnTo>
                  <a:lnTo>
                    <a:pt x="1263" y="793"/>
                  </a:lnTo>
                  <a:lnTo>
                    <a:pt x="1269" y="791"/>
                  </a:lnTo>
                  <a:lnTo>
                    <a:pt x="1275" y="789"/>
                  </a:lnTo>
                  <a:lnTo>
                    <a:pt x="1281" y="787"/>
                  </a:lnTo>
                  <a:lnTo>
                    <a:pt x="1287" y="786"/>
                  </a:lnTo>
                  <a:lnTo>
                    <a:pt x="1292" y="782"/>
                  </a:lnTo>
                  <a:lnTo>
                    <a:pt x="1299" y="780"/>
                  </a:lnTo>
                  <a:lnTo>
                    <a:pt x="1305" y="776"/>
                  </a:lnTo>
                  <a:lnTo>
                    <a:pt x="1310" y="774"/>
                  </a:lnTo>
                  <a:lnTo>
                    <a:pt x="1316" y="770"/>
                  </a:lnTo>
                  <a:lnTo>
                    <a:pt x="1322" y="767"/>
                  </a:lnTo>
                  <a:lnTo>
                    <a:pt x="1326" y="763"/>
                  </a:lnTo>
                  <a:lnTo>
                    <a:pt x="1332" y="759"/>
                  </a:lnTo>
                  <a:lnTo>
                    <a:pt x="1336" y="757"/>
                  </a:lnTo>
                  <a:lnTo>
                    <a:pt x="1342" y="753"/>
                  </a:lnTo>
                  <a:lnTo>
                    <a:pt x="1346" y="749"/>
                  </a:lnTo>
                  <a:lnTo>
                    <a:pt x="1352" y="746"/>
                  </a:lnTo>
                  <a:lnTo>
                    <a:pt x="1356" y="742"/>
                  </a:lnTo>
                  <a:lnTo>
                    <a:pt x="1361" y="738"/>
                  </a:lnTo>
                  <a:lnTo>
                    <a:pt x="1365" y="732"/>
                  </a:lnTo>
                  <a:lnTo>
                    <a:pt x="1370" y="729"/>
                  </a:lnTo>
                  <a:lnTo>
                    <a:pt x="1373" y="725"/>
                  </a:lnTo>
                  <a:lnTo>
                    <a:pt x="1378" y="721"/>
                  </a:lnTo>
                  <a:lnTo>
                    <a:pt x="1382" y="715"/>
                  </a:lnTo>
                  <a:lnTo>
                    <a:pt x="1386" y="709"/>
                  </a:lnTo>
                  <a:lnTo>
                    <a:pt x="1390" y="706"/>
                  </a:lnTo>
                  <a:lnTo>
                    <a:pt x="1394" y="702"/>
                  </a:lnTo>
                  <a:lnTo>
                    <a:pt x="1397" y="696"/>
                  </a:lnTo>
                  <a:lnTo>
                    <a:pt x="1400" y="690"/>
                  </a:lnTo>
                  <a:lnTo>
                    <a:pt x="1404" y="685"/>
                  </a:lnTo>
                  <a:lnTo>
                    <a:pt x="1407" y="681"/>
                  </a:lnTo>
                  <a:lnTo>
                    <a:pt x="1409" y="675"/>
                  </a:lnTo>
                  <a:lnTo>
                    <a:pt x="1413" y="670"/>
                  </a:lnTo>
                  <a:lnTo>
                    <a:pt x="1416" y="664"/>
                  </a:lnTo>
                  <a:lnTo>
                    <a:pt x="1420" y="660"/>
                  </a:lnTo>
                  <a:lnTo>
                    <a:pt x="1421" y="654"/>
                  </a:lnTo>
                  <a:lnTo>
                    <a:pt x="1423" y="649"/>
                  </a:lnTo>
                  <a:lnTo>
                    <a:pt x="1425" y="643"/>
                  </a:lnTo>
                  <a:lnTo>
                    <a:pt x="1427" y="637"/>
                  </a:lnTo>
                  <a:lnTo>
                    <a:pt x="1430" y="632"/>
                  </a:lnTo>
                  <a:lnTo>
                    <a:pt x="1431" y="626"/>
                  </a:lnTo>
                  <a:lnTo>
                    <a:pt x="1433" y="618"/>
                  </a:lnTo>
                  <a:lnTo>
                    <a:pt x="1435" y="614"/>
                  </a:lnTo>
                  <a:lnTo>
                    <a:pt x="1436" y="607"/>
                  </a:lnTo>
                  <a:lnTo>
                    <a:pt x="1436" y="601"/>
                  </a:lnTo>
                  <a:lnTo>
                    <a:pt x="1438" y="595"/>
                  </a:lnTo>
                  <a:lnTo>
                    <a:pt x="1439" y="590"/>
                  </a:lnTo>
                  <a:lnTo>
                    <a:pt x="1440" y="582"/>
                  </a:lnTo>
                  <a:lnTo>
                    <a:pt x="1440" y="578"/>
                  </a:lnTo>
                  <a:lnTo>
                    <a:pt x="1440" y="571"/>
                  </a:lnTo>
                  <a:lnTo>
                    <a:pt x="1441" y="565"/>
                  </a:lnTo>
                  <a:lnTo>
                    <a:pt x="1440" y="559"/>
                  </a:lnTo>
                  <a:lnTo>
                    <a:pt x="1440" y="552"/>
                  </a:lnTo>
                  <a:lnTo>
                    <a:pt x="1440" y="546"/>
                  </a:lnTo>
                  <a:lnTo>
                    <a:pt x="1439" y="540"/>
                  </a:lnTo>
                  <a:lnTo>
                    <a:pt x="1438" y="535"/>
                  </a:lnTo>
                  <a:lnTo>
                    <a:pt x="1436" y="527"/>
                  </a:lnTo>
                  <a:lnTo>
                    <a:pt x="1436" y="521"/>
                  </a:lnTo>
                  <a:lnTo>
                    <a:pt x="1435" y="516"/>
                  </a:lnTo>
                  <a:lnTo>
                    <a:pt x="1433" y="510"/>
                  </a:lnTo>
                  <a:lnTo>
                    <a:pt x="1431" y="504"/>
                  </a:lnTo>
                  <a:lnTo>
                    <a:pt x="1430" y="497"/>
                  </a:lnTo>
                  <a:lnTo>
                    <a:pt x="1427" y="493"/>
                  </a:lnTo>
                  <a:lnTo>
                    <a:pt x="1425" y="487"/>
                  </a:lnTo>
                  <a:lnTo>
                    <a:pt x="1423" y="481"/>
                  </a:lnTo>
                  <a:lnTo>
                    <a:pt x="1421" y="476"/>
                  </a:lnTo>
                  <a:lnTo>
                    <a:pt x="1420" y="470"/>
                  </a:lnTo>
                  <a:lnTo>
                    <a:pt x="1416" y="464"/>
                  </a:lnTo>
                  <a:lnTo>
                    <a:pt x="1413" y="460"/>
                  </a:lnTo>
                  <a:lnTo>
                    <a:pt x="1409" y="455"/>
                  </a:lnTo>
                  <a:lnTo>
                    <a:pt x="1407" y="449"/>
                  </a:lnTo>
                  <a:lnTo>
                    <a:pt x="1404" y="443"/>
                  </a:lnTo>
                  <a:lnTo>
                    <a:pt x="1400" y="439"/>
                  </a:lnTo>
                  <a:lnTo>
                    <a:pt x="1397" y="434"/>
                  </a:lnTo>
                  <a:lnTo>
                    <a:pt x="1394" y="430"/>
                  </a:lnTo>
                  <a:lnTo>
                    <a:pt x="1390" y="424"/>
                  </a:lnTo>
                  <a:lnTo>
                    <a:pt x="1386" y="419"/>
                  </a:lnTo>
                  <a:lnTo>
                    <a:pt x="1382" y="415"/>
                  </a:lnTo>
                  <a:lnTo>
                    <a:pt x="1378" y="411"/>
                  </a:lnTo>
                  <a:lnTo>
                    <a:pt x="1373" y="405"/>
                  </a:lnTo>
                  <a:lnTo>
                    <a:pt x="1370" y="401"/>
                  </a:lnTo>
                  <a:lnTo>
                    <a:pt x="1365" y="398"/>
                  </a:lnTo>
                  <a:lnTo>
                    <a:pt x="1361" y="394"/>
                  </a:lnTo>
                  <a:lnTo>
                    <a:pt x="1356" y="388"/>
                  </a:lnTo>
                  <a:lnTo>
                    <a:pt x="1352" y="386"/>
                  </a:lnTo>
                  <a:lnTo>
                    <a:pt x="1346" y="381"/>
                  </a:lnTo>
                  <a:lnTo>
                    <a:pt x="1342" y="379"/>
                  </a:lnTo>
                  <a:lnTo>
                    <a:pt x="1336" y="373"/>
                  </a:lnTo>
                  <a:lnTo>
                    <a:pt x="1332" y="369"/>
                  </a:lnTo>
                  <a:lnTo>
                    <a:pt x="1326" y="367"/>
                  </a:lnTo>
                  <a:lnTo>
                    <a:pt x="1322" y="363"/>
                  </a:lnTo>
                  <a:lnTo>
                    <a:pt x="1316" y="360"/>
                  </a:lnTo>
                  <a:lnTo>
                    <a:pt x="1310" y="358"/>
                  </a:lnTo>
                  <a:lnTo>
                    <a:pt x="1305" y="354"/>
                  </a:lnTo>
                  <a:lnTo>
                    <a:pt x="1299" y="350"/>
                  </a:lnTo>
                  <a:lnTo>
                    <a:pt x="1292" y="348"/>
                  </a:lnTo>
                  <a:lnTo>
                    <a:pt x="1287" y="346"/>
                  </a:lnTo>
                  <a:lnTo>
                    <a:pt x="1281" y="343"/>
                  </a:lnTo>
                  <a:lnTo>
                    <a:pt x="1275" y="341"/>
                  </a:lnTo>
                  <a:lnTo>
                    <a:pt x="1269" y="339"/>
                  </a:lnTo>
                  <a:lnTo>
                    <a:pt x="1263" y="337"/>
                  </a:lnTo>
                  <a:lnTo>
                    <a:pt x="1256" y="335"/>
                  </a:lnTo>
                  <a:lnTo>
                    <a:pt x="1251" y="333"/>
                  </a:lnTo>
                  <a:lnTo>
                    <a:pt x="1244" y="331"/>
                  </a:lnTo>
                  <a:lnTo>
                    <a:pt x="1237" y="329"/>
                  </a:lnTo>
                  <a:lnTo>
                    <a:pt x="1230" y="327"/>
                  </a:lnTo>
                  <a:lnTo>
                    <a:pt x="1225" y="327"/>
                  </a:lnTo>
                  <a:lnTo>
                    <a:pt x="1218" y="325"/>
                  </a:lnTo>
                  <a:lnTo>
                    <a:pt x="1211" y="325"/>
                  </a:lnTo>
                  <a:lnTo>
                    <a:pt x="1204" y="323"/>
                  </a:lnTo>
                  <a:lnTo>
                    <a:pt x="1198" y="323"/>
                  </a:lnTo>
                  <a:lnTo>
                    <a:pt x="1191" y="323"/>
                  </a:lnTo>
                  <a:lnTo>
                    <a:pt x="1184" y="323"/>
                  </a:lnTo>
                  <a:lnTo>
                    <a:pt x="1177" y="323"/>
                  </a:lnTo>
                  <a:lnTo>
                    <a:pt x="1170" y="323"/>
                  </a:lnTo>
                  <a:lnTo>
                    <a:pt x="1167" y="323"/>
                  </a:lnTo>
                  <a:lnTo>
                    <a:pt x="1165" y="323"/>
                  </a:lnTo>
                  <a:lnTo>
                    <a:pt x="1161" y="323"/>
                  </a:lnTo>
                  <a:lnTo>
                    <a:pt x="1158" y="323"/>
                  </a:lnTo>
                  <a:lnTo>
                    <a:pt x="1155" y="323"/>
                  </a:lnTo>
                  <a:lnTo>
                    <a:pt x="1152" y="323"/>
                  </a:lnTo>
                  <a:lnTo>
                    <a:pt x="1149" y="323"/>
                  </a:lnTo>
                  <a:lnTo>
                    <a:pt x="1147" y="323"/>
                  </a:lnTo>
                  <a:lnTo>
                    <a:pt x="1143" y="323"/>
                  </a:lnTo>
                  <a:lnTo>
                    <a:pt x="1140" y="323"/>
                  </a:lnTo>
                  <a:lnTo>
                    <a:pt x="1138" y="323"/>
                  </a:lnTo>
                  <a:lnTo>
                    <a:pt x="1134" y="323"/>
                  </a:lnTo>
                  <a:lnTo>
                    <a:pt x="1132" y="323"/>
                  </a:lnTo>
                  <a:lnTo>
                    <a:pt x="1129" y="325"/>
                  </a:lnTo>
                  <a:lnTo>
                    <a:pt x="1127" y="325"/>
                  </a:lnTo>
                  <a:lnTo>
                    <a:pt x="1123" y="325"/>
                  </a:lnTo>
                  <a:lnTo>
                    <a:pt x="1121" y="325"/>
                  </a:lnTo>
                  <a:lnTo>
                    <a:pt x="1118" y="325"/>
                  </a:lnTo>
                  <a:lnTo>
                    <a:pt x="1115" y="327"/>
                  </a:lnTo>
                  <a:lnTo>
                    <a:pt x="1112" y="327"/>
                  </a:lnTo>
                  <a:lnTo>
                    <a:pt x="1110" y="327"/>
                  </a:lnTo>
                  <a:lnTo>
                    <a:pt x="1106" y="329"/>
                  </a:lnTo>
                  <a:lnTo>
                    <a:pt x="1104" y="329"/>
                  </a:lnTo>
                  <a:lnTo>
                    <a:pt x="1101" y="331"/>
                  </a:lnTo>
                  <a:lnTo>
                    <a:pt x="1095" y="331"/>
                  </a:lnTo>
                  <a:lnTo>
                    <a:pt x="1090" y="333"/>
                  </a:lnTo>
                  <a:lnTo>
                    <a:pt x="1085" y="335"/>
                  </a:lnTo>
                  <a:lnTo>
                    <a:pt x="1080" y="337"/>
                  </a:lnTo>
                  <a:lnTo>
                    <a:pt x="1075" y="339"/>
                  </a:lnTo>
                  <a:lnTo>
                    <a:pt x="1069" y="339"/>
                  </a:lnTo>
                  <a:lnTo>
                    <a:pt x="1063" y="341"/>
                  </a:lnTo>
                  <a:lnTo>
                    <a:pt x="1059" y="344"/>
                  </a:lnTo>
                  <a:lnTo>
                    <a:pt x="1054" y="346"/>
                  </a:lnTo>
                  <a:lnTo>
                    <a:pt x="1049" y="348"/>
                  </a:lnTo>
                  <a:lnTo>
                    <a:pt x="1044" y="350"/>
                  </a:lnTo>
                  <a:lnTo>
                    <a:pt x="1040" y="354"/>
                  </a:lnTo>
                  <a:lnTo>
                    <a:pt x="1034" y="356"/>
                  </a:lnTo>
                  <a:lnTo>
                    <a:pt x="1030" y="358"/>
                  </a:lnTo>
                  <a:lnTo>
                    <a:pt x="1025" y="360"/>
                  </a:lnTo>
                  <a:lnTo>
                    <a:pt x="1021" y="363"/>
                  </a:lnTo>
                  <a:lnTo>
                    <a:pt x="1016" y="365"/>
                  </a:lnTo>
                  <a:lnTo>
                    <a:pt x="1012" y="369"/>
                  </a:lnTo>
                  <a:lnTo>
                    <a:pt x="1007" y="373"/>
                  </a:lnTo>
                  <a:lnTo>
                    <a:pt x="1003" y="377"/>
                  </a:lnTo>
                  <a:lnTo>
                    <a:pt x="998" y="371"/>
                  </a:lnTo>
                  <a:lnTo>
                    <a:pt x="992" y="367"/>
                  </a:lnTo>
                  <a:lnTo>
                    <a:pt x="988" y="362"/>
                  </a:lnTo>
                  <a:lnTo>
                    <a:pt x="983" y="358"/>
                  </a:lnTo>
                  <a:lnTo>
                    <a:pt x="978" y="354"/>
                  </a:lnTo>
                  <a:lnTo>
                    <a:pt x="972" y="350"/>
                  </a:lnTo>
                  <a:lnTo>
                    <a:pt x="966" y="346"/>
                  </a:lnTo>
                  <a:lnTo>
                    <a:pt x="962" y="343"/>
                  </a:lnTo>
                  <a:lnTo>
                    <a:pt x="959" y="339"/>
                  </a:lnTo>
                  <a:lnTo>
                    <a:pt x="956" y="339"/>
                  </a:lnTo>
                  <a:lnTo>
                    <a:pt x="953" y="337"/>
                  </a:lnTo>
                  <a:lnTo>
                    <a:pt x="951" y="335"/>
                  </a:lnTo>
                  <a:lnTo>
                    <a:pt x="947" y="331"/>
                  </a:lnTo>
                  <a:lnTo>
                    <a:pt x="944" y="331"/>
                  </a:lnTo>
                  <a:lnTo>
                    <a:pt x="942" y="329"/>
                  </a:lnTo>
                  <a:lnTo>
                    <a:pt x="938" y="327"/>
                  </a:lnTo>
                  <a:lnTo>
                    <a:pt x="936" y="323"/>
                  </a:lnTo>
                  <a:lnTo>
                    <a:pt x="933" y="323"/>
                  </a:lnTo>
                  <a:lnTo>
                    <a:pt x="929" y="322"/>
                  </a:lnTo>
                  <a:lnTo>
                    <a:pt x="927" y="320"/>
                  </a:lnTo>
                  <a:lnTo>
                    <a:pt x="924" y="318"/>
                  </a:lnTo>
                  <a:lnTo>
                    <a:pt x="920" y="318"/>
                  </a:lnTo>
                  <a:lnTo>
                    <a:pt x="917" y="316"/>
                  </a:lnTo>
                  <a:lnTo>
                    <a:pt x="915" y="314"/>
                  </a:lnTo>
                  <a:lnTo>
                    <a:pt x="913" y="306"/>
                  </a:lnTo>
                  <a:lnTo>
                    <a:pt x="912" y="297"/>
                  </a:lnTo>
                  <a:lnTo>
                    <a:pt x="910" y="289"/>
                  </a:lnTo>
                  <a:lnTo>
                    <a:pt x="909" y="282"/>
                  </a:lnTo>
                  <a:lnTo>
                    <a:pt x="907" y="274"/>
                  </a:lnTo>
                  <a:lnTo>
                    <a:pt x="904" y="266"/>
                  </a:lnTo>
                  <a:lnTo>
                    <a:pt x="903" y="257"/>
                  </a:lnTo>
                  <a:lnTo>
                    <a:pt x="901" y="249"/>
                  </a:lnTo>
                  <a:lnTo>
                    <a:pt x="898" y="242"/>
                  </a:lnTo>
                  <a:lnTo>
                    <a:pt x="895" y="234"/>
                  </a:lnTo>
                  <a:lnTo>
                    <a:pt x="892" y="227"/>
                  </a:lnTo>
                  <a:lnTo>
                    <a:pt x="890" y="219"/>
                  </a:lnTo>
                  <a:lnTo>
                    <a:pt x="886" y="211"/>
                  </a:lnTo>
                  <a:lnTo>
                    <a:pt x="883" y="204"/>
                  </a:lnTo>
                  <a:lnTo>
                    <a:pt x="879" y="198"/>
                  </a:lnTo>
                  <a:lnTo>
                    <a:pt x="875" y="190"/>
                  </a:lnTo>
                  <a:lnTo>
                    <a:pt x="871" y="183"/>
                  </a:lnTo>
                  <a:lnTo>
                    <a:pt x="866" y="177"/>
                  </a:lnTo>
                  <a:lnTo>
                    <a:pt x="862" y="169"/>
                  </a:lnTo>
                  <a:lnTo>
                    <a:pt x="858" y="164"/>
                  </a:lnTo>
                  <a:lnTo>
                    <a:pt x="853" y="156"/>
                  </a:lnTo>
                  <a:lnTo>
                    <a:pt x="848" y="150"/>
                  </a:lnTo>
                  <a:lnTo>
                    <a:pt x="844" y="143"/>
                  </a:lnTo>
                  <a:lnTo>
                    <a:pt x="839" y="137"/>
                  </a:lnTo>
                  <a:lnTo>
                    <a:pt x="833" y="130"/>
                  </a:lnTo>
                  <a:lnTo>
                    <a:pt x="828" y="124"/>
                  </a:lnTo>
                  <a:lnTo>
                    <a:pt x="822" y="118"/>
                  </a:lnTo>
                  <a:lnTo>
                    <a:pt x="817" y="112"/>
                  </a:lnTo>
                  <a:lnTo>
                    <a:pt x="810" y="107"/>
                  </a:lnTo>
                  <a:lnTo>
                    <a:pt x="804" y="101"/>
                  </a:lnTo>
                  <a:lnTo>
                    <a:pt x="797" y="97"/>
                  </a:lnTo>
                  <a:lnTo>
                    <a:pt x="792" y="92"/>
                  </a:lnTo>
                  <a:lnTo>
                    <a:pt x="785" y="86"/>
                  </a:lnTo>
                  <a:lnTo>
                    <a:pt x="778" y="80"/>
                  </a:lnTo>
                  <a:lnTo>
                    <a:pt x="771" y="74"/>
                  </a:lnTo>
                  <a:lnTo>
                    <a:pt x="765" y="71"/>
                  </a:lnTo>
                  <a:lnTo>
                    <a:pt x="758" y="65"/>
                  </a:lnTo>
                  <a:lnTo>
                    <a:pt x="751" y="61"/>
                  </a:lnTo>
                  <a:lnTo>
                    <a:pt x="743" y="55"/>
                  </a:lnTo>
                  <a:lnTo>
                    <a:pt x="737" y="52"/>
                  </a:lnTo>
                  <a:lnTo>
                    <a:pt x="729" y="48"/>
                  </a:lnTo>
                  <a:lnTo>
                    <a:pt x="721" y="44"/>
                  </a:lnTo>
                  <a:lnTo>
                    <a:pt x="714" y="40"/>
                  </a:lnTo>
                  <a:lnTo>
                    <a:pt x="706" y="36"/>
                  </a:lnTo>
                  <a:lnTo>
                    <a:pt x="698" y="33"/>
                  </a:lnTo>
                  <a:lnTo>
                    <a:pt x="690" y="29"/>
                  </a:lnTo>
                  <a:lnTo>
                    <a:pt x="682" y="27"/>
                  </a:lnTo>
                  <a:lnTo>
                    <a:pt x="675" y="23"/>
                  </a:lnTo>
                  <a:lnTo>
                    <a:pt x="665" y="21"/>
                  </a:lnTo>
                  <a:lnTo>
                    <a:pt x="658" y="17"/>
                  </a:lnTo>
                  <a:lnTo>
                    <a:pt x="650" y="15"/>
                  </a:lnTo>
                  <a:lnTo>
                    <a:pt x="641" y="14"/>
                  </a:lnTo>
                  <a:lnTo>
                    <a:pt x="632" y="12"/>
                  </a:lnTo>
                  <a:lnTo>
                    <a:pt x="624" y="8"/>
                  </a:lnTo>
                  <a:lnTo>
                    <a:pt x="615" y="6"/>
                  </a:lnTo>
                  <a:lnTo>
                    <a:pt x="606" y="6"/>
                  </a:lnTo>
                  <a:lnTo>
                    <a:pt x="597" y="4"/>
                  </a:lnTo>
                  <a:lnTo>
                    <a:pt x="588" y="2"/>
                  </a:lnTo>
                  <a:lnTo>
                    <a:pt x="579" y="0"/>
                  </a:lnTo>
                  <a:lnTo>
                    <a:pt x="570" y="0"/>
                  </a:lnTo>
                  <a:lnTo>
                    <a:pt x="561" y="0"/>
                  </a:lnTo>
                  <a:lnTo>
                    <a:pt x="552" y="0"/>
                  </a:lnTo>
                  <a:lnTo>
                    <a:pt x="543" y="0"/>
                  </a:lnTo>
                  <a:lnTo>
                    <a:pt x="534" y="0"/>
                  </a:lnTo>
                  <a:lnTo>
                    <a:pt x="526" y="0"/>
                  </a:lnTo>
                  <a:lnTo>
                    <a:pt x="519" y="0"/>
                  </a:lnTo>
                  <a:lnTo>
                    <a:pt x="511" y="0"/>
                  </a:lnTo>
                  <a:lnTo>
                    <a:pt x="503" y="0"/>
                  </a:lnTo>
                  <a:lnTo>
                    <a:pt x="495" y="0"/>
                  </a:lnTo>
                  <a:lnTo>
                    <a:pt x="489" y="0"/>
                  </a:lnTo>
                  <a:lnTo>
                    <a:pt x="482" y="2"/>
                  </a:lnTo>
                  <a:lnTo>
                    <a:pt x="474" y="4"/>
                  </a:lnTo>
                  <a:lnTo>
                    <a:pt x="466" y="4"/>
                  </a:lnTo>
                  <a:lnTo>
                    <a:pt x="459" y="6"/>
                  </a:lnTo>
                  <a:lnTo>
                    <a:pt x="452" y="6"/>
                  </a:lnTo>
                  <a:lnTo>
                    <a:pt x="445" y="8"/>
                  </a:lnTo>
                  <a:lnTo>
                    <a:pt x="438" y="10"/>
                  </a:lnTo>
                  <a:lnTo>
                    <a:pt x="431" y="12"/>
                  </a:lnTo>
                  <a:lnTo>
                    <a:pt x="424" y="14"/>
                  </a:lnTo>
                  <a:lnTo>
                    <a:pt x="418" y="15"/>
                  </a:lnTo>
                  <a:lnTo>
                    <a:pt x="411" y="17"/>
                  </a:lnTo>
                  <a:lnTo>
                    <a:pt x="404" y="19"/>
                  </a:lnTo>
                  <a:lnTo>
                    <a:pt x="397" y="21"/>
                  </a:lnTo>
                  <a:lnTo>
                    <a:pt x="390" y="23"/>
                  </a:lnTo>
                  <a:lnTo>
                    <a:pt x="384" y="25"/>
                  </a:lnTo>
                  <a:lnTo>
                    <a:pt x="377" y="29"/>
                  </a:lnTo>
                  <a:lnTo>
                    <a:pt x="370" y="31"/>
                  </a:lnTo>
                  <a:lnTo>
                    <a:pt x="365" y="33"/>
                  </a:lnTo>
                  <a:lnTo>
                    <a:pt x="358" y="36"/>
                  </a:lnTo>
                  <a:lnTo>
                    <a:pt x="351" y="38"/>
                  </a:lnTo>
                  <a:lnTo>
                    <a:pt x="345" y="42"/>
                  </a:lnTo>
                  <a:lnTo>
                    <a:pt x="340" y="46"/>
                  </a:lnTo>
                  <a:lnTo>
                    <a:pt x="333" y="48"/>
                  </a:lnTo>
                  <a:lnTo>
                    <a:pt x="327" y="52"/>
                  </a:lnTo>
                  <a:lnTo>
                    <a:pt x="322" y="55"/>
                  </a:lnTo>
                  <a:lnTo>
                    <a:pt x="316" y="61"/>
                  </a:lnTo>
                  <a:lnTo>
                    <a:pt x="309" y="63"/>
                  </a:lnTo>
                  <a:lnTo>
                    <a:pt x="304" y="67"/>
                  </a:lnTo>
                  <a:lnTo>
                    <a:pt x="298" y="71"/>
                  </a:lnTo>
                  <a:lnTo>
                    <a:pt x="292" y="74"/>
                  </a:lnTo>
                  <a:lnTo>
                    <a:pt x="287" y="78"/>
                  </a:lnTo>
                  <a:lnTo>
                    <a:pt x="281" y="82"/>
                  </a:lnTo>
                  <a:lnTo>
                    <a:pt x="275" y="86"/>
                  </a:lnTo>
                  <a:lnTo>
                    <a:pt x="271" y="92"/>
                  </a:lnTo>
                  <a:lnTo>
                    <a:pt x="266" y="95"/>
                  </a:lnTo>
                  <a:lnTo>
                    <a:pt x="261" y="99"/>
                  </a:lnTo>
                  <a:lnTo>
                    <a:pt x="256" y="103"/>
                  </a:lnTo>
                  <a:lnTo>
                    <a:pt x="252" y="109"/>
                  </a:lnTo>
                  <a:lnTo>
                    <a:pt x="247" y="112"/>
                  </a:lnTo>
                  <a:lnTo>
                    <a:pt x="242" y="118"/>
                  </a:lnTo>
                  <a:lnTo>
                    <a:pt x="237" y="124"/>
                  </a:lnTo>
                  <a:lnTo>
                    <a:pt x="234" y="128"/>
                  </a:lnTo>
                  <a:lnTo>
                    <a:pt x="229" y="133"/>
                  </a:lnTo>
                  <a:lnTo>
                    <a:pt x="225" y="137"/>
                  </a:lnTo>
                  <a:lnTo>
                    <a:pt x="220" y="143"/>
                  </a:lnTo>
                  <a:lnTo>
                    <a:pt x="217" y="149"/>
                  </a:lnTo>
                  <a:lnTo>
                    <a:pt x="212" y="154"/>
                  </a:lnTo>
                  <a:lnTo>
                    <a:pt x="209" y="158"/>
                  </a:lnTo>
                  <a:lnTo>
                    <a:pt x="204" y="164"/>
                  </a:lnTo>
                  <a:lnTo>
                    <a:pt x="202" y="169"/>
                  </a:lnTo>
                  <a:lnTo>
                    <a:pt x="198" y="175"/>
                  </a:lnTo>
                  <a:lnTo>
                    <a:pt x="194" y="181"/>
                  </a:lnTo>
                  <a:lnTo>
                    <a:pt x="191" y="187"/>
                  </a:lnTo>
                  <a:lnTo>
                    <a:pt x="189" y="192"/>
                  </a:lnTo>
                  <a:lnTo>
                    <a:pt x="185" y="198"/>
                  </a:lnTo>
                  <a:lnTo>
                    <a:pt x="182" y="204"/>
                  </a:lnTo>
                  <a:lnTo>
                    <a:pt x="180" y="209"/>
                  </a:lnTo>
                  <a:lnTo>
                    <a:pt x="177" y="217"/>
                  </a:lnTo>
                  <a:lnTo>
                    <a:pt x="172" y="217"/>
                  </a:lnTo>
                  <a:lnTo>
                    <a:pt x="167" y="219"/>
                  </a:lnTo>
                  <a:lnTo>
                    <a:pt x="163" y="221"/>
                  </a:lnTo>
                  <a:lnTo>
                    <a:pt x="158" y="223"/>
                  </a:lnTo>
                  <a:lnTo>
                    <a:pt x="154" y="225"/>
                  </a:lnTo>
                  <a:lnTo>
                    <a:pt x="149" y="227"/>
                  </a:lnTo>
                  <a:lnTo>
                    <a:pt x="145" y="228"/>
                  </a:lnTo>
                  <a:lnTo>
                    <a:pt x="139" y="230"/>
                  </a:lnTo>
                  <a:lnTo>
                    <a:pt x="135" y="232"/>
                  </a:lnTo>
                  <a:lnTo>
                    <a:pt x="130" y="234"/>
                  </a:lnTo>
                  <a:lnTo>
                    <a:pt x="127" y="236"/>
                  </a:lnTo>
                  <a:lnTo>
                    <a:pt x="122" y="238"/>
                  </a:lnTo>
                  <a:lnTo>
                    <a:pt x="118" y="242"/>
                  </a:lnTo>
                  <a:lnTo>
                    <a:pt x="113" y="244"/>
                  </a:lnTo>
                  <a:lnTo>
                    <a:pt x="110" y="247"/>
                  </a:lnTo>
                  <a:lnTo>
                    <a:pt x="106" y="249"/>
                  </a:lnTo>
                  <a:lnTo>
                    <a:pt x="101" y="251"/>
                  </a:lnTo>
                  <a:lnTo>
                    <a:pt x="97" y="255"/>
                  </a:lnTo>
                  <a:lnTo>
                    <a:pt x="94" y="257"/>
                  </a:lnTo>
                  <a:lnTo>
                    <a:pt x="91" y="259"/>
                  </a:lnTo>
                  <a:lnTo>
                    <a:pt x="86" y="263"/>
                  </a:lnTo>
                  <a:lnTo>
                    <a:pt x="83" y="266"/>
                  </a:lnTo>
                  <a:lnTo>
                    <a:pt x="79" y="268"/>
                  </a:lnTo>
                  <a:lnTo>
                    <a:pt x="76" y="272"/>
                  </a:lnTo>
                  <a:lnTo>
                    <a:pt x="73" y="276"/>
                  </a:lnTo>
                  <a:lnTo>
                    <a:pt x="68" y="278"/>
                  </a:lnTo>
                  <a:lnTo>
                    <a:pt x="65" y="282"/>
                  </a:lnTo>
                  <a:lnTo>
                    <a:pt x="62" y="285"/>
                  </a:lnTo>
                  <a:lnTo>
                    <a:pt x="59" y="289"/>
                  </a:lnTo>
                  <a:lnTo>
                    <a:pt x="56" y="293"/>
                  </a:lnTo>
                  <a:lnTo>
                    <a:pt x="52" y="297"/>
                  </a:lnTo>
                  <a:lnTo>
                    <a:pt x="50" y="301"/>
                  </a:lnTo>
                  <a:lnTo>
                    <a:pt x="47" y="303"/>
                  </a:lnTo>
                  <a:lnTo>
                    <a:pt x="44" y="308"/>
                  </a:lnTo>
                  <a:lnTo>
                    <a:pt x="41" y="312"/>
                  </a:lnTo>
                  <a:lnTo>
                    <a:pt x="39" y="316"/>
                  </a:lnTo>
                  <a:lnTo>
                    <a:pt x="33" y="323"/>
                  </a:lnTo>
                  <a:lnTo>
                    <a:pt x="29" y="331"/>
                  </a:lnTo>
                  <a:lnTo>
                    <a:pt x="24" y="339"/>
                  </a:lnTo>
                  <a:lnTo>
                    <a:pt x="20" y="348"/>
                  </a:lnTo>
                  <a:lnTo>
                    <a:pt x="16" y="356"/>
                  </a:lnTo>
                  <a:lnTo>
                    <a:pt x="14" y="365"/>
                  </a:lnTo>
                  <a:lnTo>
                    <a:pt x="11" y="375"/>
                  </a:lnTo>
                  <a:lnTo>
                    <a:pt x="8" y="384"/>
                  </a:lnTo>
                  <a:lnTo>
                    <a:pt x="5" y="392"/>
                  </a:lnTo>
                  <a:lnTo>
                    <a:pt x="4" y="401"/>
                  </a:lnTo>
                  <a:lnTo>
                    <a:pt x="3" y="405"/>
                  </a:lnTo>
                  <a:lnTo>
                    <a:pt x="3" y="411"/>
                  </a:lnTo>
                  <a:lnTo>
                    <a:pt x="2" y="415"/>
                  </a:lnTo>
                  <a:lnTo>
                    <a:pt x="2" y="420"/>
                  </a:lnTo>
                  <a:lnTo>
                    <a:pt x="0" y="424"/>
                  </a:lnTo>
                  <a:lnTo>
                    <a:pt x="0" y="430"/>
                  </a:lnTo>
                  <a:lnTo>
                    <a:pt x="0" y="436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6400" name="Freeform 94">
              <a:extLst>
                <a:ext uri="{FF2B5EF4-FFF2-40B4-BE49-F238E27FC236}">
                  <a16:creationId xmlns:a16="http://schemas.microsoft.com/office/drawing/2014/main" id="{796C35D3-A9F4-7FFB-A3E9-23C7318D5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861"/>
              <a:ext cx="562" cy="240"/>
            </a:xfrm>
            <a:custGeom>
              <a:avLst/>
              <a:gdLst>
                <a:gd name="T0" fmla="*/ 310 w 562"/>
                <a:gd name="T1" fmla="*/ 0 h 482"/>
                <a:gd name="T2" fmla="*/ 344 w 562"/>
                <a:gd name="T3" fmla="*/ 0 h 482"/>
                <a:gd name="T4" fmla="*/ 378 w 562"/>
                <a:gd name="T5" fmla="*/ 0 h 482"/>
                <a:gd name="T6" fmla="*/ 408 w 562"/>
                <a:gd name="T7" fmla="*/ 0 h 482"/>
                <a:gd name="T8" fmla="*/ 439 w 562"/>
                <a:gd name="T9" fmla="*/ 0 h 482"/>
                <a:gd name="T10" fmla="*/ 464 w 562"/>
                <a:gd name="T11" fmla="*/ 0 h 482"/>
                <a:gd name="T12" fmla="*/ 488 w 562"/>
                <a:gd name="T13" fmla="*/ 0 h 482"/>
                <a:gd name="T14" fmla="*/ 510 w 562"/>
                <a:gd name="T15" fmla="*/ 0 h 482"/>
                <a:gd name="T16" fmla="*/ 528 w 562"/>
                <a:gd name="T17" fmla="*/ 0 h 482"/>
                <a:gd name="T18" fmla="*/ 542 w 562"/>
                <a:gd name="T19" fmla="*/ 0 h 482"/>
                <a:gd name="T20" fmla="*/ 552 w 562"/>
                <a:gd name="T21" fmla="*/ 0 h 482"/>
                <a:gd name="T22" fmla="*/ 559 w 562"/>
                <a:gd name="T23" fmla="*/ 0 h 482"/>
                <a:gd name="T24" fmla="*/ 562 w 562"/>
                <a:gd name="T25" fmla="*/ 0 h 482"/>
                <a:gd name="T26" fmla="*/ 559 w 562"/>
                <a:gd name="T27" fmla="*/ 0 h 482"/>
                <a:gd name="T28" fmla="*/ 552 w 562"/>
                <a:gd name="T29" fmla="*/ 0 h 482"/>
                <a:gd name="T30" fmla="*/ 542 w 562"/>
                <a:gd name="T31" fmla="*/ 0 h 482"/>
                <a:gd name="T32" fmla="*/ 528 w 562"/>
                <a:gd name="T33" fmla="*/ 0 h 482"/>
                <a:gd name="T34" fmla="*/ 510 w 562"/>
                <a:gd name="T35" fmla="*/ 0 h 482"/>
                <a:gd name="T36" fmla="*/ 488 w 562"/>
                <a:gd name="T37" fmla="*/ 0 h 482"/>
                <a:gd name="T38" fmla="*/ 464 w 562"/>
                <a:gd name="T39" fmla="*/ 0 h 482"/>
                <a:gd name="T40" fmla="*/ 439 w 562"/>
                <a:gd name="T41" fmla="*/ 0 h 482"/>
                <a:gd name="T42" fmla="*/ 408 w 562"/>
                <a:gd name="T43" fmla="*/ 0 h 482"/>
                <a:gd name="T44" fmla="*/ 378 w 562"/>
                <a:gd name="T45" fmla="*/ 0 h 482"/>
                <a:gd name="T46" fmla="*/ 344 w 562"/>
                <a:gd name="T47" fmla="*/ 0 h 482"/>
                <a:gd name="T48" fmla="*/ 310 w 562"/>
                <a:gd name="T49" fmla="*/ 0 h 482"/>
                <a:gd name="T50" fmla="*/ 274 w 562"/>
                <a:gd name="T51" fmla="*/ 0 h 482"/>
                <a:gd name="T52" fmla="*/ 238 w 562"/>
                <a:gd name="T53" fmla="*/ 0 h 482"/>
                <a:gd name="T54" fmla="*/ 203 w 562"/>
                <a:gd name="T55" fmla="*/ 0 h 482"/>
                <a:gd name="T56" fmla="*/ 171 w 562"/>
                <a:gd name="T57" fmla="*/ 0 h 482"/>
                <a:gd name="T58" fmla="*/ 141 w 562"/>
                <a:gd name="T59" fmla="*/ 0 h 482"/>
                <a:gd name="T60" fmla="*/ 113 w 562"/>
                <a:gd name="T61" fmla="*/ 0 h 482"/>
                <a:gd name="T62" fmla="*/ 87 w 562"/>
                <a:gd name="T63" fmla="*/ 0 h 482"/>
                <a:gd name="T64" fmla="*/ 64 w 562"/>
                <a:gd name="T65" fmla="*/ 0 h 482"/>
                <a:gd name="T66" fmla="*/ 44 w 562"/>
                <a:gd name="T67" fmla="*/ 0 h 482"/>
                <a:gd name="T68" fmla="*/ 27 w 562"/>
                <a:gd name="T69" fmla="*/ 0 h 482"/>
                <a:gd name="T70" fmla="*/ 15 w 562"/>
                <a:gd name="T71" fmla="*/ 0 h 482"/>
                <a:gd name="T72" fmla="*/ 6 w 562"/>
                <a:gd name="T73" fmla="*/ 0 h 482"/>
                <a:gd name="T74" fmla="*/ 0 w 562"/>
                <a:gd name="T75" fmla="*/ 0 h 482"/>
                <a:gd name="T76" fmla="*/ 0 w 562"/>
                <a:gd name="T77" fmla="*/ 0 h 482"/>
                <a:gd name="T78" fmla="*/ 5 w 562"/>
                <a:gd name="T79" fmla="*/ 0 h 482"/>
                <a:gd name="T80" fmla="*/ 12 w 562"/>
                <a:gd name="T81" fmla="*/ 0 h 482"/>
                <a:gd name="T82" fmla="*/ 25 w 562"/>
                <a:gd name="T83" fmla="*/ 0 h 482"/>
                <a:gd name="T84" fmla="*/ 41 w 562"/>
                <a:gd name="T85" fmla="*/ 0 h 482"/>
                <a:gd name="T86" fmla="*/ 60 w 562"/>
                <a:gd name="T87" fmla="*/ 0 h 482"/>
                <a:gd name="T88" fmla="*/ 82 w 562"/>
                <a:gd name="T89" fmla="*/ 0 h 482"/>
                <a:gd name="T90" fmla="*/ 107 w 562"/>
                <a:gd name="T91" fmla="*/ 0 h 482"/>
                <a:gd name="T92" fmla="*/ 134 w 562"/>
                <a:gd name="T93" fmla="*/ 0 h 482"/>
                <a:gd name="T94" fmla="*/ 165 w 562"/>
                <a:gd name="T95" fmla="*/ 0 h 482"/>
                <a:gd name="T96" fmla="*/ 197 w 562"/>
                <a:gd name="T97" fmla="*/ 0 h 482"/>
                <a:gd name="T98" fmla="*/ 231 w 562"/>
                <a:gd name="T99" fmla="*/ 0 h 482"/>
                <a:gd name="T100" fmla="*/ 266 w 562"/>
                <a:gd name="T101" fmla="*/ 0 h 4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2"/>
                <a:gd name="T154" fmla="*/ 0 h 482"/>
                <a:gd name="T155" fmla="*/ 562 w 562"/>
                <a:gd name="T156" fmla="*/ 482 h 4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2" h="482">
                  <a:moveTo>
                    <a:pt x="282" y="482"/>
                  </a:moveTo>
                  <a:lnTo>
                    <a:pt x="287" y="480"/>
                  </a:lnTo>
                  <a:lnTo>
                    <a:pt x="295" y="480"/>
                  </a:lnTo>
                  <a:lnTo>
                    <a:pt x="302" y="480"/>
                  </a:lnTo>
                  <a:lnTo>
                    <a:pt x="310" y="480"/>
                  </a:lnTo>
                  <a:lnTo>
                    <a:pt x="317" y="478"/>
                  </a:lnTo>
                  <a:lnTo>
                    <a:pt x="324" y="478"/>
                  </a:lnTo>
                  <a:lnTo>
                    <a:pt x="330" y="476"/>
                  </a:lnTo>
                  <a:lnTo>
                    <a:pt x="337" y="476"/>
                  </a:lnTo>
                  <a:lnTo>
                    <a:pt x="344" y="474"/>
                  </a:lnTo>
                  <a:lnTo>
                    <a:pt x="351" y="472"/>
                  </a:lnTo>
                  <a:lnTo>
                    <a:pt x="357" y="470"/>
                  </a:lnTo>
                  <a:lnTo>
                    <a:pt x="364" y="470"/>
                  </a:lnTo>
                  <a:lnTo>
                    <a:pt x="371" y="466"/>
                  </a:lnTo>
                  <a:lnTo>
                    <a:pt x="378" y="464"/>
                  </a:lnTo>
                  <a:lnTo>
                    <a:pt x="384" y="463"/>
                  </a:lnTo>
                  <a:lnTo>
                    <a:pt x="390" y="463"/>
                  </a:lnTo>
                  <a:lnTo>
                    <a:pt x="396" y="459"/>
                  </a:lnTo>
                  <a:lnTo>
                    <a:pt x="402" y="457"/>
                  </a:lnTo>
                  <a:lnTo>
                    <a:pt x="408" y="453"/>
                  </a:lnTo>
                  <a:lnTo>
                    <a:pt x="415" y="451"/>
                  </a:lnTo>
                  <a:lnTo>
                    <a:pt x="420" y="447"/>
                  </a:lnTo>
                  <a:lnTo>
                    <a:pt x="426" y="445"/>
                  </a:lnTo>
                  <a:lnTo>
                    <a:pt x="432" y="442"/>
                  </a:lnTo>
                  <a:lnTo>
                    <a:pt x="439" y="440"/>
                  </a:lnTo>
                  <a:lnTo>
                    <a:pt x="443" y="434"/>
                  </a:lnTo>
                  <a:lnTo>
                    <a:pt x="449" y="432"/>
                  </a:lnTo>
                  <a:lnTo>
                    <a:pt x="454" y="428"/>
                  </a:lnTo>
                  <a:lnTo>
                    <a:pt x="460" y="425"/>
                  </a:lnTo>
                  <a:lnTo>
                    <a:pt x="464" y="421"/>
                  </a:lnTo>
                  <a:lnTo>
                    <a:pt x="470" y="417"/>
                  </a:lnTo>
                  <a:lnTo>
                    <a:pt x="475" y="413"/>
                  </a:lnTo>
                  <a:lnTo>
                    <a:pt x="480" y="409"/>
                  </a:lnTo>
                  <a:lnTo>
                    <a:pt x="484" y="406"/>
                  </a:lnTo>
                  <a:lnTo>
                    <a:pt x="488" y="400"/>
                  </a:lnTo>
                  <a:lnTo>
                    <a:pt x="493" y="396"/>
                  </a:lnTo>
                  <a:lnTo>
                    <a:pt x="497" y="392"/>
                  </a:lnTo>
                  <a:lnTo>
                    <a:pt x="502" y="386"/>
                  </a:lnTo>
                  <a:lnTo>
                    <a:pt x="505" y="383"/>
                  </a:lnTo>
                  <a:lnTo>
                    <a:pt x="510" y="379"/>
                  </a:lnTo>
                  <a:lnTo>
                    <a:pt x="514" y="373"/>
                  </a:lnTo>
                  <a:lnTo>
                    <a:pt x="517" y="369"/>
                  </a:lnTo>
                  <a:lnTo>
                    <a:pt x="521" y="364"/>
                  </a:lnTo>
                  <a:lnTo>
                    <a:pt x="524" y="358"/>
                  </a:lnTo>
                  <a:lnTo>
                    <a:pt x="528" y="354"/>
                  </a:lnTo>
                  <a:lnTo>
                    <a:pt x="531" y="348"/>
                  </a:lnTo>
                  <a:lnTo>
                    <a:pt x="533" y="343"/>
                  </a:lnTo>
                  <a:lnTo>
                    <a:pt x="537" y="339"/>
                  </a:lnTo>
                  <a:lnTo>
                    <a:pt x="540" y="333"/>
                  </a:lnTo>
                  <a:lnTo>
                    <a:pt x="542" y="328"/>
                  </a:lnTo>
                  <a:lnTo>
                    <a:pt x="544" y="322"/>
                  </a:lnTo>
                  <a:lnTo>
                    <a:pt x="547" y="316"/>
                  </a:lnTo>
                  <a:lnTo>
                    <a:pt x="549" y="310"/>
                  </a:lnTo>
                  <a:lnTo>
                    <a:pt x="550" y="305"/>
                  </a:lnTo>
                  <a:lnTo>
                    <a:pt x="552" y="299"/>
                  </a:lnTo>
                  <a:lnTo>
                    <a:pt x="553" y="293"/>
                  </a:lnTo>
                  <a:lnTo>
                    <a:pt x="556" y="288"/>
                  </a:lnTo>
                  <a:lnTo>
                    <a:pt x="557" y="282"/>
                  </a:lnTo>
                  <a:lnTo>
                    <a:pt x="559" y="276"/>
                  </a:lnTo>
                  <a:lnTo>
                    <a:pt x="559" y="269"/>
                  </a:lnTo>
                  <a:lnTo>
                    <a:pt x="560" y="263"/>
                  </a:lnTo>
                  <a:lnTo>
                    <a:pt x="561" y="257"/>
                  </a:lnTo>
                  <a:lnTo>
                    <a:pt x="561" y="251"/>
                  </a:lnTo>
                  <a:lnTo>
                    <a:pt x="561" y="246"/>
                  </a:lnTo>
                  <a:lnTo>
                    <a:pt x="562" y="240"/>
                  </a:lnTo>
                  <a:lnTo>
                    <a:pt x="561" y="232"/>
                  </a:lnTo>
                  <a:lnTo>
                    <a:pt x="561" y="227"/>
                  </a:lnTo>
                  <a:lnTo>
                    <a:pt x="561" y="221"/>
                  </a:lnTo>
                  <a:lnTo>
                    <a:pt x="560" y="213"/>
                  </a:lnTo>
                  <a:lnTo>
                    <a:pt x="559" y="208"/>
                  </a:lnTo>
                  <a:lnTo>
                    <a:pt x="559" y="202"/>
                  </a:lnTo>
                  <a:lnTo>
                    <a:pt x="557" y="196"/>
                  </a:lnTo>
                  <a:lnTo>
                    <a:pt x="556" y="191"/>
                  </a:lnTo>
                  <a:lnTo>
                    <a:pt x="553" y="185"/>
                  </a:lnTo>
                  <a:lnTo>
                    <a:pt x="552" y="179"/>
                  </a:lnTo>
                  <a:lnTo>
                    <a:pt x="550" y="174"/>
                  </a:lnTo>
                  <a:lnTo>
                    <a:pt x="549" y="168"/>
                  </a:lnTo>
                  <a:lnTo>
                    <a:pt x="547" y="162"/>
                  </a:lnTo>
                  <a:lnTo>
                    <a:pt x="544" y="156"/>
                  </a:lnTo>
                  <a:lnTo>
                    <a:pt x="542" y="151"/>
                  </a:lnTo>
                  <a:lnTo>
                    <a:pt x="540" y="147"/>
                  </a:lnTo>
                  <a:lnTo>
                    <a:pt x="537" y="139"/>
                  </a:lnTo>
                  <a:lnTo>
                    <a:pt x="533" y="135"/>
                  </a:lnTo>
                  <a:lnTo>
                    <a:pt x="531" y="130"/>
                  </a:lnTo>
                  <a:lnTo>
                    <a:pt x="528" y="124"/>
                  </a:lnTo>
                  <a:lnTo>
                    <a:pt x="524" y="118"/>
                  </a:lnTo>
                  <a:lnTo>
                    <a:pt x="521" y="115"/>
                  </a:lnTo>
                  <a:lnTo>
                    <a:pt x="517" y="111"/>
                  </a:lnTo>
                  <a:lnTo>
                    <a:pt x="514" y="105"/>
                  </a:lnTo>
                  <a:lnTo>
                    <a:pt x="510" y="101"/>
                  </a:lnTo>
                  <a:lnTo>
                    <a:pt x="505" y="96"/>
                  </a:lnTo>
                  <a:lnTo>
                    <a:pt x="502" y="92"/>
                  </a:lnTo>
                  <a:lnTo>
                    <a:pt x="497" y="86"/>
                  </a:lnTo>
                  <a:lnTo>
                    <a:pt x="493" y="82"/>
                  </a:lnTo>
                  <a:lnTo>
                    <a:pt x="488" y="78"/>
                  </a:lnTo>
                  <a:lnTo>
                    <a:pt x="484" y="73"/>
                  </a:lnTo>
                  <a:lnTo>
                    <a:pt x="480" y="71"/>
                  </a:lnTo>
                  <a:lnTo>
                    <a:pt x="475" y="65"/>
                  </a:lnTo>
                  <a:lnTo>
                    <a:pt x="470" y="61"/>
                  </a:lnTo>
                  <a:lnTo>
                    <a:pt x="464" y="58"/>
                  </a:lnTo>
                  <a:lnTo>
                    <a:pt x="460" y="54"/>
                  </a:lnTo>
                  <a:lnTo>
                    <a:pt x="454" y="50"/>
                  </a:lnTo>
                  <a:lnTo>
                    <a:pt x="449" y="46"/>
                  </a:lnTo>
                  <a:lnTo>
                    <a:pt x="443" y="42"/>
                  </a:lnTo>
                  <a:lnTo>
                    <a:pt x="439" y="40"/>
                  </a:lnTo>
                  <a:lnTo>
                    <a:pt x="432" y="37"/>
                  </a:lnTo>
                  <a:lnTo>
                    <a:pt x="426" y="33"/>
                  </a:lnTo>
                  <a:lnTo>
                    <a:pt x="420" y="31"/>
                  </a:lnTo>
                  <a:lnTo>
                    <a:pt x="415" y="27"/>
                  </a:lnTo>
                  <a:lnTo>
                    <a:pt x="408" y="25"/>
                  </a:lnTo>
                  <a:lnTo>
                    <a:pt x="402" y="23"/>
                  </a:lnTo>
                  <a:lnTo>
                    <a:pt x="396" y="20"/>
                  </a:lnTo>
                  <a:lnTo>
                    <a:pt x="390" y="18"/>
                  </a:lnTo>
                  <a:lnTo>
                    <a:pt x="384" y="16"/>
                  </a:lnTo>
                  <a:lnTo>
                    <a:pt x="378" y="14"/>
                  </a:lnTo>
                  <a:lnTo>
                    <a:pt x="371" y="12"/>
                  </a:lnTo>
                  <a:lnTo>
                    <a:pt x="364" y="10"/>
                  </a:lnTo>
                  <a:lnTo>
                    <a:pt x="357" y="8"/>
                  </a:lnTo>
                  <a:lnTo>
                    <a:pt x="351" y="6"/>
                  </a:lnTo>
                  <a:lnTo>
                    <a:pt x="344" y="4"/>
                  </a:lnTo>
                  <a:lnTo>
                    <a:pt x="337" y="4"/>
                  </a:lnTo>
                  <a:lnTo>
                    <a:pt x="330" y="2"/>
                  </a:lnTo>
                  <a:lnTo>
                    <a:pt x="324" y="2"/>
                  </a:lnTo>
                  <a:lnTo>
                    <a:pt x="317" y="0"/>
                  </a:lnTo>
                  <a:lnTo>
                    <a:pt x="310" y="0"/>
                  </a:lnTo>
                  <a:lnTo>
                    <a:pt x="302" y="0"/>
                  </a:lnTo>
                  <a:lnTo>
                    <a:pt x="295" y="0"/>
                  </a:lnTo>
                  <a:lnTo>
                    <a:pt x="287" y="0"/>
                  </a:lnTo>
                  <a:lnTo>
                    <a:pt x="282" y="0"/>
                  </a:lnTo>
                  <a:lnTo>
                    <a:pt x="274" y="0"/>
                  </a:lnTo>
                  <a:lnTo>
                    <a:pt x="266" y="0"/>
                  </a:lnTo>
                  <a:lnTo>
                    <a:pt x="259" y="0"/>
                  </a:lnTo>
                  <a:lnTo>
                    <a:pt x="253" y="0"/>
                  </a:lnTo>
                  <a:lnTo>
                    <a:pt x="245" y="0"/>
                  </a:lnTo>
                  <a:lnTo>
                    <a:pt x="238" y="2"/>
                  </a:lnTo>
                  <a:lnTo>
                    <a:pt x="231" y="2"/>
                  </a:lnTo>
                  <a:lnTo>
                    <a:pt x="224" y="4"/>
                  </a:lnTo>
                  <a:lnTo>
                    <a:pt x="216" y="4"/>
                  </a:lnTo>
                  <a:lnTo>
                    <a:pt x="211" y="6"/>
                  </a:lnTo>
                  <a:lnTo>
                    <a:pt x="203" y="8"/>
                  </a:lnTo>
                  <a:lnTo>
                    <a:pt x="197" y="10"/>
                  </a:lnTo>
                  <a:lnTo>
                    <a:pt x="191" y="12"/>
                  </a:lnTo>
                  <a:lnTo>
                    <a:pt x="184" y="14"/>
                  </a:lnTo>
                  <a:lnTo>
                    <a:pt x="178" y="16"/>
                  </a:lnTo>
                  <a:lnTo>
                    <a:pt x="171" y="18"/>
                  </a:lnTo>
                  <a:lnTo>
                    <a:pt x="165" y="20"/>
                  </a:lnTo>
                  <a:lnTo>
                    <a:pt x="159" y="23"/>
                  </a:lnTo>
                  <a:lnTo>
                    <a:pt x="152" y="25"/>
                  </a:lnTo>
                  <a:lnTo>
                    <a:pt x="147" y="27"/>
                  </a:lnTo>
                  <a:lnTo>
                    <a:pt x="141" y="31"/>
                  </a:lnTo>
                  <a:lnTo>
                    <a:pt x="134" y="33"/>
                  </a:lnTo>
                  <a:lnTo>
                    <a:pt x="129" y="37"/>
                  </a:lnTo>
                  <a:lnTo>
                    <a:pt x="124" y="40"/>
                  </a:lnTo>
                  <a:lnTo>
                    <a:pt x="117" y="42"/>
                  </a:lnTo>
                  <a:lnTo>
                    <a:pt x="113" y="46"/>
                  </a:lnTo>
                  <a:lnTo>
                    <a:pt x="107" y="50"/>
                  </a:lnTo>
                  <a:lnTo>
                    <a:pt x="103" y="54"/>
                  </a:lnTo>
                  <a:lnTo>
                    <a:pt x="97" y="58"/>
                  </a:lnTo>
                  <a:lnTo>
                    <a:pt x="91" y="61"/>
                  </a:lnTo>
                  <a:lnTo>
                    <a:pt x="87" y="65"/>
                  </a:lnTo>
                  <a:lnTo>
                    <a:pt x="82" y="71"/>
                  </a:lnTo>
                  <a:lnTo>
                    <a:pt x="78" y="73"/>
                  </a:lnTo>
                  <a:lnTo>
                    <a:pt x="73" y="78"/>
                  </a:lnTo>
                  <a:lnTo>
                    <a:pt x="69" y="82"/>
                  </a:lnTo>
                  <a:lnTo>
                    <a:pt x="64" y="86"/>
                  </a:lnTo>
                  <a:lnTo>
                    <a:pt x="60" y="92"/>
                  </a:lnTo>
                  <a:lnTo>
                    <a:pt x="55" y="96"/>
                  </a:lnTo>
                  <a:lnTo>
                    <a:pt x="52" y="101"/>
                  </a:lnTo>
                  <a:lnTo>
                    <a:pt x="48" y="105"/>
                  </a:lnTo>
                  <a:lnTo>
                    <a:pt x="44" y="111"/>
                  </a:lnTo>
                  <a:lnTo>
                    <a:pt x="41" y="115"/>
                  </a:lnTo>
                  <a:lnTo>
                    <a:pt x="37" y="118"/>
                  </a:lnTo>
                  <a:lnTo>
                    <a:pt x="34" y="124"/>
                  </a:lnTo>
                  <a:lnTo>
                    <a:pt x="30" y="130"/>
                  </a:lnTo>
                  <a:lnTo>
                    <a:pt x="27" y="135"/>
                  </a:lnTo>
                  <a:lnTo>
                    <a:pt x="25" y="139"/>
                  </a:lnTo>
                  <a:lnTo>
                    <a:pt x="23" y="147"/>
                  </a:lnTo>
                  <a:lnTo>
                    <a:pt x="19" y="151"/>
                  </a:lnTo>
                  <a:lnTo>
                    <a:pt x="17" y="156"/>
                  </a:lnTo>
                  <a:lnTo>
                    <a:pt x="15" y="162"/>
                  </a:lnTo>
                  <a:lnTo>
                    <a:pt x="12" y="168"/>
                  </a:lnTo>
                  <a:lnTo>
                    <a:pt x="10" y="174"/>
                  </a:lnTo>
                  <a:lnTo>
                    <a:pt x="9" y="179"/>
                  </a:lnTo>
                  <a:lnTo>
                    <a:pt x="7" y="185"/>
                  </a:lnTo>
                  <a:lnTo>
                    <a:pt x="6" y="191"/>
                  </a:lnTo>
                  <a:lnTo>
                    <a:pt x="5" y="196"/>
                  </a:lnTo>
                  <a:lnTo>
                    <a:pt x="3" y="202"/>
                  </a:lnTo>
                  <a:lnTo>
                    <a:pt x="2" y="208"/>
                  </a:lnTo>
                  <a:lnTo>
                    <a:pt x="1" y="213"/>
                  </a:lnTo>
                  <a:lnTo>
                    <a:pt x="0" y="221"/>
                  </a:lnTo>
                  <a:lnTo>
                    <a:pt x="0" y="227"/>
                  </a:lnTo>
                  <a:lnTo>
                    <a:pt x="0" y="232"/>
                  </a:lnTo>
                  <a:lnTo>
                    <a:pt x="0" y="240"/>
                  </a:lnTo>
                  <a:lnTo>
                    <a:pt x="0" y="246"/>
                  </a:lnTo>
                  <a:lnTo>
                    <a:pt x="0" y="251"/>
                  </a:lnTo>
                  <a:lnTo>
                    <a:pt x="0" y="257"/>
                  </a:lnTo>
                  <a:lnTo>
                    <a:pt x="1" y="263"/>
                  </a:lnTo>
                  <a:lnTo>
                    <a:pt x="2" y="269"/>
                  </a:lnTo>
                  <a:lnTo>
                    <a:pt x="3" y="276"/>
                  </a:lnTo>
                  <a:lnTo>
                    <a:pt x="5" y="282"/>
                  </a:lnTo>
                  <a:lnTo>
                    <a:pt x="6" y="288"/>
                  </a:lnTo>
                  <a:lnTo>
                    <a:pt x="7" y="293"/>
                  </a:lnTo>
                  <a:lnTo>
                    <a:pt x="9" y="299"/>
                  </a:lnTo>
                  <a:lnTo>
                    <a:pt x="10" y="305"/>
                  </a:lnTo>
                  <a:lnTo>
                    <a:pt x="12" y="310"/>
                  </a:lnTo>
                  <a:lnTo>
                    <a:pt x="15" y="316"/>
                  </a:lnTo>
                  <a:lnTo>
                    <a:pt x="17" y="322"/>
                  </a:lnTo>
                  <a:lnTo>
                    <a:pt x="19" y="328"/>
                  </a:lnTo>
                  <a:lnTo>
                    <a:pt x="23" y="333"/>
                  </a:lnTo>
                  <a:lnTo>
                    <a:pt x="25" y="339"/>
                  </a:lnTo>
                  <a:lnTo>
                    <a:pt x="27" y="343"/>
                  </a:lnTo>
                  <a:lnTo>
                    <a:pt x="30" y="348"/>
                  </a:lnTo>
                  <a:lnTo>
                    <a:pt x="34" y="354"/>
                  </a:lnTo>
                  <a:lnTo>
                    <a:pt x="37" y="358"/>
                  </a:lnTo>
                  <a:lnTo>
                    <a:pt x="41" y="364"/>
                  </a:lnTo>
                  <a:lnTo>
                    <a:pt x="44" y="369"/>
                  </a:lnTo>
                  <a:lnTo>
                    <a:pt x="48" y="373"/>
                  </a:lnTo>
                  <a:lnTo>
                    <a:pt x="52" y="379"/>
                  </a:lnTo>
                  <a:lnTo>
                    <a:pt x="55" y="383"/>
                  </a:lnTo>
                  <a:lnTo>
                    <a:pt x="60" y="386"/>
                  </a:lnTo>
                  <a:lnTo>
                    <a:pt x="64" y="392"/>
                  </a:lnTo>
                  <a:lnTo>
                    <a:pt x="69" y="396"/>
                  </a:lnTo>
                  <a:lnTo>
                    <a:pt x="73" y="400"/>
                  </a:lnTo>
                  <a:lnTo>
                    <a:pt x="78" y="406"/>
                  </a:lnTo>
                  <a:lnTo>
                    <a:pt x="82" y="409"/>
                  </a:lnTo>
                  <a:lnTo>
                    <a:pt x="87" y="413"/>
                  </a:lnTo>
                  <a:lnTo>
                    <a:pt x="91" y="417"/>
                  </a:lnTo>
                  <a:lnTo>
                    <a:pt x="97" y="421"/>
                  </a:lnTo>
                  <a:lnTo>
                    <a:pt x="103" y="425"/>
                  </a:lnTo>
                  <a:lnTo>
                    <a:pt x="107" y="428"/>
                  </a:lnTo>
                  <a:lnTo>
                    <a:pt x="113" y="432"/>
                  </a:lnTo>
                  <a:lnTo>
                    <a:pt x="117" y="434"/>
                  </a:lnTo>
                  <a:lnTo>
                    <a:pt x="124" y="440"/>
                  </a:lnTo>
                  <a:lnTo>
                    <a:pt x="129" y="442"/>
                  </a:lnTo>
                  <a:lnTo>
                    <a:pt x="134" y="445"/>
                  </a:lnTo>
                  <a:lnTo>
                    <a:pt x="141" y="447"/>
                  </a:lnTo>
                  <a:lnTo>
                    <a:pt x="147" y="451"/>
                  </a:lnTo>
                  <a:lnTo>
                    <a:pt x="152" y="453"/>
                  </a:lnTo>
                  <a:lnTo>
                    <a:pt x="159" y="457"/>
                  </a:lnTo>
                  <a:lnTo>
                    <a:pt x="165" y="459"/>
                  </a:lnTo>
                  <a:lnTo>
                    <a:pt x="171" y="463"/>
                  </a:lnTo>
                  <a:lnTo>
                    <a:pt x="178" y="463"/>
                  </a:lnTo>
                  <a:lnTo>
                    <a:pt x="184" y="464"/>
                  </a:lnTo>
                  <a:lnTo>
                    <a:pt x="191" y="466"/>
                  </a:lnTo>
                  <a:lnTo>
                    <a:pt x="197" y="470"/>
                  </a:lnTo>
                  <a:lnTo>
                    <a:pt x="203" y="470"/>
                  </a:lnTo>
                  <a:lnTo>
                    <a:pt x="211" y="472"/>
                  </a:lnTo>
                  <a:lnTo>
                    <a:pt x="216" y="474"/>
                  </a:lnTo>
                  <a:lnTo>
                    <a:pt x="224" y="476"/>
                  </a:lnTo>
                  <a:lnTo>
                    <a:pt x="231" y="476"/>
                  </a:lnTo>
                  <a:lnTo>
                    <a:pt x="238" y="478"/>
                  </a:lnTo>
                  <a:lnTo>
                    <a:pt x="245" y="478"/>
                  </a:lnTo>
                  <a:lnTo>
                    <a:pt x="253" y="480"/>
                  </a:lnTo>
                  <a:lnTo>
                    <a:pt x="259" y="480"/>
                  </a:lnTo>
                  <a:lnTo>
                    <a:pt x="266" y="480"/>
                  </a:lnTo>
                  <a:lnTo>
                    <a:pt x="274" y="480"/>
                  </a:lnTo>
                  <a:lnTo>
                    <a:pt x="282" y="4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6401" name="Freeform 95">
              <a:extLst>
                <a:ext uri="{FF2B5EF4-FFF2-40B4-BE49-F238E27FC236}">
                  <a16:creationId xmlns:a16="http://schemas.microsoft.com/office/drawing/2014/main" id="{CF0DC8D3-351B-BDCB-3696-B405B648E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721"/>
              <a:ext cx="561" cy="241"/>
            </a:xfrm>
            <a:custGeom>
              <a:avLst/>
              <a:gdLst>
                <a:gd name="T0" fmla="*/ 309 w 561"/>
                <a:gd name="T1" fmla="*/ 1 h 481"/>
                <a:gd name="T2" fmla="*/ 343 w 561"/>
                <a:gd name="T3" fmla="*/ 1 h 481"/>
                <a:gd name="T4" fmla="*/ 377 w 561"/>
                <a:gd name="T5" fmla="*/ 1 h 481"/>
                <a:gd name="T6" fmla="*/ 407 w 561"/>
                <a:gd name="T7" fmla="*/ 1 h 481"/>
                <a:gd name="T8" fmla="*/ 437 w 561"/>
                <a:gd name="T9" fmla="*/ 1 h 481"/>
                <a:gd name="T10" fmla="*/ 463 w 561"/>
                <a:gd name="T11" fmla="*/ 1 h 481"/>
                <a:gd name="T12" fmla="*/ 488 w 561"/>
                <a:gd name="T13" fmla="*/ 1 h 481"/>
                <a:gd name="T14" fmla="*/ 508 w 561"/>
                <a:gd name="T15" fmla="*/ 1 h 481"/>
                <a:gd name="T16" fmla="*/ 526 w 561"/>
                <a:gd name="T17" fmla="*/ 1 h 481"/>
                <a:gd name="T18" fmla="*/ 541 w 561"/>
                <a:gd name="T19" fmla="*/ 1 h 481"/>
                <a:gd name="T20" fmla="*/ 551 w 561"/>
                <a:gd name="T21" fmla="*/ 1 h 481"/>
                <a:gd name="T22" fmla="*/ 559 w 561"/>
                <a:gd name="T23" fmla="*/ 1 h 481"/>
                <a:gd name="T24" fmla="*/ 561 w 561"/>
                <a:gd name="T25" fmla="*/ 1 h 481"/>
                <a:gd name="T26" fmla="*/ 559 w 561"/>
                <a:gd name="T27" fmla="*/ 1 h 481"/>
                <a:gd name="T28" fmla="*/ 551 w 561"/>
                <a:gd name="T29" fmla="*/ 1 h 481"/>
                <a:gd name="T30" fmla="*/ 541 w 561"/>
                <a:gd name="T31" fmla="*/ 1 h 481"/>
                <a:gd name="T32" fmla="*/ 526 w 561"/>
                <a:gd name="T33" fmla="*/ 1 h 481"/>
                <a:gd name="T34" fmla="*/ 508 w 561"/>
                <a:gd name="T35" fmla="*/ 1 h 481"/>
                <a:gd name="T36" fmla="*/ 488 w 561"/>
                <a:gd name="T37" fmla="*/ 1 h 481"/>
                <a:gd name="T38" fmla="*/ 463 w 561"/>
                <a:gd name="T39" fmla="*/ 1 h 481"/>
                <a:gd name="T40" fmla="*/ 437 w 561"/>
                <a:gd name="T41" fmla="*/ 1 h 481"/>
                <a:gd name="T42" fmla="*/ 407 w 561"/>
                <a:gd name="T43" fmla="*/ 1 h 481"/>
                <a:gd name="T44" fmla="*/ 377 w 561"/>
                <a:gd name="T45" fmla="*/ 1 h 481"/>
                <a:gd name="T46" fmla="*/ 343 w 561"/>
                <a:gd name="T47" fmla="*/ 1 h 481"/>
                <a:gd name="T48" fmla="*/ 309 w 561"/>
                <a:gd name="T49" fmla="*/ 1 h 481"/>
                <a:gd name="T50" fmla="*/ 273 w 561"/>
                <a:gd name="T51" fmla="*/ 0 h 481"/>
                <a:gd name="T52" fmla="*/ 237 w 561"/>
                <a:gd name="T53" fmla="*/ 1 h 481"/>
                <a:gd name="T54" fmla="*/ 202 w 561"/>
                <a:gd name="T55" fmla="*/ 1 h 481"/>
                <a:gd name="T56" fmla="*/ 170 w 561"/>
                <a:gd name="T57" fmla="*/ 1 h 481"/>
                <a:gd name="T58" fmla="*/ 140 w 561"/>
                <a:gd name="T59" fmla="*/ 1 h 481"/>
                <a:gd name="T60" fmla="*/ 112 w 561"/>
                <a:gd name="T61" fmla="*/ 1 h 481"/>
                <a:gd name="T62" fmla="*/ 86 w 561"/>
                <a:gd name="T63" fmla="*/ 1 h 481"/>
                <a:gd name="T64" fmla="*/ 63 w 561"/>
                <a:gd name="T65" fmla="*/ 1 h 481"/>
                <a:gd name="T66" fmla="*/ 43 w 561"/>
                <a:gd name="T67" fmla="*/ 1 h 481"/>
                <a:gd name="T68" fmla="*/ 26 w 561"/>
                <a:gd name="T69" fmla="*/ 1 h 481"/>
                <a:gd name="T70" fmla="*/ 14 w 561"/>
                <a:gd name="T71" fmla="*/ 1 h 481"/>
                <a:gd name="T72" fmla="*/ 5 w 561"/>
                <a:gd name="T73" fmla="*/ 1 h 481"/>
                <a:gd name="T74" fmla="*/ 0 w 561"/>
                <a:gd name="T75" fmla="*/ 1 h 481"/>
                <a:gd name="T76" fmla="*/ 0 w 561"/>
                <a:gd name="T77" fmla="*/ 1 h 481"/>
                <a:gd name="T78" fmla="*/ 3 w 561"/>
                <a:gd name="T79" fmla="*/ 1 h 481"/>
                <a:gd name="T80" fmla="*/ 11 w 561"/>
                <a:gd name="T81" fmla="*/ 1 h 481"/>
                <a:gd name="T82" fmla="*/ 24 w 561"/>
                <a:gd name="T83" fmla="*/ 1 h 481"/>
                <a:gd name="T84" fmla="*/ 39 w 561"/>
                <a:gd name="T85" fmla="*/ 1 h 481"/>
                <a:gd name="T86" fmla="*/ 59 w 561"/>
                <a:gd name="T87" fmla="*/ 1 h 481"/>
                <a:gd name="T88" fmla="*/ 81 w 561"/>
                <a:gd name="T89" fmla="*/ 1 h 481"/>
                <a:gd name="T90" fmla="*/ 106 w 561"/>
                <a:gd name="T91" fmla="*/ 1 h 481"/>
                <a:gd name="T92" fmla="*/ 133 w 561"/>
                <a:gd name="T93" fmla="*/ 1 h 481"/>
                <a:gd name="T94" fmla="*/ 163 w 561"/>
                <a:gd name="T95" fmla="*/ 1 h 481"/>
                <a:gd name="T96" fmla="*/ 196 w 561"/>
                <a:gd name="T97" fmla="*/ 1 h 481"/>
                <a:gd name="T98" fmla="*/ 230 w 561"/>
                <a:gd name="T99" fmla="*/ 1 h 481"/>
                <a:gd name="T100" fmla="*/ 266 w 561"/>
                <a:gd name="T101" fmla="*/ 1 h 4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1"/>
                <a:gd name="T154" fmla="*/ 0 h 481"/>
                <a:gd name="T155" fmla="*/ 561 w 561"/>
                <a:gd name="T156" fmla="*/ 481 h 4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1" h="481">
                  <a:moveTo>
                    <a:pt x="281" y="481"/>
                  </a:moveTo>
                  <a:lnTo>
                    <a:pt x="286" y="481"/>
                  </a:lnTo>
                  <a:lnTo>
                    <a:pt x="294" y="481"/>
                  </a:lnTo>
                  <a:lnTo>
                    <a:pt x="301" y="479"/>
                  </a:lnTo>
                  <a:lnTo>
                    <a:pt x="309" y="479"/>
                  </a:lnTo>
                  <a:lnTo>
                    <a:pt x="316" y="479"/>
                  </a:lnTo>
                  <a:lnTo>
                    <a:pt x="322" y="477"/>
                  </a:lnTo>
                  <a:lnTo>
                    <a:pt x="329" y="477"/>
                  </a:lnTo>
                  <a:lnTo>
                    <a:pt x="336" y="475"/>
                  </a:lnTo>
                  <a:lnTo>
                    <a:pt x="343" y="473"/>
                  </a:lnTo>
                  <a:lnTo>
                    <a:pt x="349" y="472"/>
                  </a:lnTo>
                  <a:lnTo>
                    <a:pt x="356" y="472"/>
                  </a:lnTo>
                  <a:lnTo>
                    <a:pt x="363" y="470"/>
                  </a:lnTo>
                  <a:lnTo>
                    <a:pt x="370" y="468"/>
                  </a:lnTo>
                  <a:lnTo>
                    <a:pt x="377" y="466"/>
                  </a:lnTo>
                  <a:lnTo>
                    <a:pt x="383" y="464"/>
                  </a:lnTo>
                  <a:lnTo>
                    <a:pt x="390" y="462"/>
                  </a:lnTo>
                  <a:lnTo>
                    <a:pt x="396" y="460"/>
                  </a:lnTo>
                  <a:lnTo>
                    <a:pt x="401" y="456"/>
                  </a:lnTo>
                  <a:lnTo>
                    <a:pt x="407" y="454"/>
                  </a:lnTo>
                  <a:lnTo>
                    <a:pt x="414" y="453"/>
                  </a:lnTo>
                  <a:lnTo>
                    <a:pt x="419" y="449"/>
                  </a:lnTo>
                  <a:lnTo>
                    <a:pt x="425" y="445"/>
                  </a:lnTo>
                  <a:lnTo>
                    <a:pt x="431" y="443"/>
                  </a:lnTo>
                  <a:lnTo>
                    <a:pt x="437" y="439"/>
                  </a:lnTo>
                  <a:lnTo>
                    <a:pt x="442" y="435"/>
                  </a:lnTo>
                  <a:lnTo>
                    <a:pt x="448" y="432"/>
                  </a:lnTo>
                  <a:lnTo>
                    <a:pt x="453" y="428"/>
                  </a:lnTo>
                  <a:lnTo>
                    <a:pt x="459" y="426"/>
                  </a:lnTo>
                  <a:lnTo>
                    <a:pt x="463" y="420"/>
                  </a:lnTo>
                  <a:lnTo>
                    <a:pt x="469" y="416"/>
                  </a:lnTo>
                  <a:lnTo>
                    <a:pt x="473" y="414"/>
                  </a:lnTo>
                  <a:lnTo>
                    <a:pt x="479" y="411"/>
                  </a:lnTo>
                  <a:lnTo>
                    <a:pt x="482" y="405"/>
                  </a:lnTo>
                  <a:lnTo>
                    <a:pt x="488" y="401"/>
                  </a:lnTo>
                  <a:lnTo>
                    <a:pt x="491" y="397"/>
                  </a:lnTo>
                  <a:lnTo>
                    <a:pt x="496" y="392"/>
                  </a:lnTo>
                  <a:lnTo>
                    <a:pt x="500" y="388"/>
                  </a:lnTo>
                  <a:lnTo>
                    <a:pt x="504" y="382"/>
                  </a:lnTo>
                  <a:lnTo>
                    <a:pt x="508" y="378"/>
                  </a:lnTo>
                  <a:lnTo>
                    <a:pt x="513" y="375"/>
                  </a:lnTo>
                  <a:lnTo>
                    <a:pt x="516" y="369"/>
                  </a:lnTo>
                  <a:lnTo>
                    <a:pt x="520" y="363"/>
                  </a:lnTo>
                  <a:lnTo>
                    <a:pt x="523" y="359"/>
                  </a:lnTo>
                  <a:lnTo>
                    <a:pt x="526" y="354"/>
                  </a:lnTo>
                  <a:lnTo>
                    <a:pt x="530" y="350"/>
                  </a:lnTo>
                  <a:lnTo>
                    <a:pt x="532" y="344"/>
                  </a:lnTo>
                  <a:lnTo>
                    <a:pt x="535" y="338"/>
                  </a:lnTo>
                  <a:lnTo>
                    <a:pt x="539" y="335"/>
                  </a:lnTo>
                  <a:lnTo>
                    <a:pt x="541" y="327"/>
                  </a:lnTo>
                  <a:lnTo>
                    <a:pt x="543" y="323"/>
                  </a:lnTo>
                  <a:lnTo>
                    <a:pt x="546" y="316"/>
                  </a:lnTo>
                  <a:lnTo>
                    <a:pt x="548" y="312"/>
                  </a:lnTo>
                  <a:lnTo>
                    <a:pt x="549" y="304"/>
                  </a:lnTo>
                  <a:lnTo>
                    <a:pt x="551" y="299"/>
                  </a:lnTo>
                  <a:lnTo>
                    <a:pt x="553" y="293"/>
                  </a:lnTo>
                  <a:lnTo>
                    <a:pt x="555" y="287"/>
                  </a:lnTo>
                  <a:lnTo>
                    <a:pt x="556" y="281"/>
                  </a:lnTo>
                  <a:lnTo>
                    <a:pt x="558" y="276"/>
                  </a:lnTo>
                  <a:lnTo>
                    <a:pt x="559" y="270"/>
                  </a:lnTo>
                  <a:lnTo>
                    <a:pt x="559" y="264"/>
                  </a:lnTo>
                  <a:lnTo>
                    <a:pt x="560" y="259"/>
                  </a:lnTo>
                  <a:lnTo>
                    <a:pt x="560" y="251"/>
                  </a:lnTo>
                  <a:lnTo>
                    <a:pt x="560" y="245"/>
                  </a:lnTo>
                  <a:lnTo>
                    <a:pt x="561" y="240"/>
                  </a:lnTo>
                  <a:lnTo>
                    <a:pt x="560" y="234"/>
                  </a:lnTo>
                  <a:lnTo>
                    <a:pt x="560" y="228"/>
                  </a:lnTo>
                  <a:lnTo>
                    <a:pt x="560" y="221"/>
                  </a:lnTo>
                  <a:lnTo>
                    <a:pt x="559" y="215"/>
                  </a:lnTo>
                  <a:lnTo>
                    <a:pt x="559" y="209"/>
                  </a:lnTo>
                  <a:lnTo>
                    <a:pt x="558" y="203"/>
                  </a:lnTo>
                  <a:lnTo>
                    <a:pt x="556" y="196"/>
                  </a:lnTo>
                  <a:lnTo>
                    <a:pt x="555" y="192"/>
                  </a:lnTo>
                  <a:lnTo>
                    <a:pt x="553" y="184"/>
                  </a:lnTo>
                  <a:lnTo>
                    <a:pt x="551" y="179"/>
                  </a:lnTo>
                  <a:lnTo>
                    <a:pt x="549" y="173"/>
                  </a:lnTo>
                  <a:lnTo>
                    <a:pt x="548" y="167"/>
                  </a:lnTo>
                  <a:lnTo>
                    <a:pt x="546" y="162"/>
                  </a:lnTo>
                  <a:lnTo>
                    <a:pt x="543" y="156"/>
                  </a:lnTo>
                  <a:lnTo>
                    <a:pt x="541" y="152"/>
                  </a:lnTo>
                  <a:lnTo>
                    <a:pt x="539" y="146"/>
                  </a:lnTo>
                  <a:lnTo>
                    <a:pt x="535" y="141"/>
                  </a:lnTo>
                  <a:lnTo>
                    <a:pt x="532" y="135"/>
                  </a:lnTo>
                  <a:lnTo>
                    <a:pt x="530" y="129"/>
                  </a:lnTo>
                  <a:lnTo>
                    <a:pt x="526" y="125"/>
                  </a:lnTo>
                  <a:lnTo>
                    <a:pt x="523" y="120"/>
                  </a:lnTo>
                  <a:lnTo>
                    <a:pt x="520" y="114"/>
                  </a:lnTo>
                  <a:lnTo>
                    <a:pt x="516" y="110"/>
                  </a:lnTo>
                  <a:lnTo>
                    <a:pt x="513" y="106"/>
                  </a:lnTo>
                  <a:lnTo>
                    <a:pt x="508" y="101"/>
                  </a:lnTo>
                  <a:lnTo>
                    <a:pt x="504" y="95"/>
                  </a:lnTo>
                  <a:lnTo>
                    <a:pt x="500" y="91"/>
                  </a:lnTo>
                  <a:lnTo>
                    <a:pt x="496" y="87"/>
                  </a:lnTo>
                  <a:lnTo>
                    <a:pt x="491" y="82"/>
                  </a:lnTo>
                  <a:lnTo>
                    <a:pt x="488" y="78"/>
                  </a:lnTo>
                  <a:lnTo>
                    <a:pt x="482" y="74"/>
                  </a:lnTo>
                  <a:lnTo>
                    <a:pt x="479" y="70"/>
                  </a:lnTo>
                  <a:lnTo>
                    <a:pt x="473" y="65"/>
                  </a:lnTo>
                  <a:lnTo>
                    <a:pt x="469" y="63"/>
                  </a:lnTo>
                  <a:lnTo>
                    <a:pt x="463" y="57"/>
                  </a:lnTo>
                  <a:lnTo>
                    <a:pt x="459" y="55"/>
                  </a:lnTo>
                  <a:lnTo>
                    <a:pt x="453" y="49"/>
                  </a:lnTo>
                  <a:lnTo>
                    <a:pt x="448" y="48"/>
                  </a:lnTo>
                  <a:lnTo>
                    <a:pt x="442" y="44"/>
                  </a:lnTo>
                  <a:lnTo>
                    <a:pt x="437" y="40"/>
                  </a:lnTo>
                  <a:lnTo>
                    <a:pt x="431" y="36"/>
                  </a:lnTo>
                  <a:lnTo>
                    <a:pt x="425" y="34"/>
                  </a:lnTo>
                  <a:lnTo>
                    <a:pt x="419" y="30"/>
                  </a:lnTo>
                  <a:lnTo>
                    <a:pt x="414" y="29"/>
                  </a:lnTo>
                  <a:lnTo>
                    <a:pt x="407" y="27"/>
                  </a:lnTo>
                  <a:lnTo>
                    <a:pt x="401" y="23"/>
                  </a:lnTo>
                  <a:lnTo>
                    <a:pt x="396" y="21"/>
                  </a:lnTo>
                  <a:lnTo>
                    <a:pt x="390" y="19"/>
                  </a:lnTo>
                  <a:lnTo>
                    <a:pt x="383" y="17"/>
                  </a:lnTo>
                  <a:lnTo>
                    <a:pt x="377" y="13"/>
                  </a:lnTo>
                  <a:lnTo>
                    <a:pt x="370" y="11"/>
                  </a:lnTo>
                  <a:lnTo>
                    <a:pt x="363" y="9"/>
                  </a:lnTo>
                  <a:lnTo>
                    <a:pt x="356" y="8"/>
                  </a:lnTo>
                  <a:lnTo>
                    <a:pt x="349" y="8"/>
                  </a:lnTo>
                  <a:lnTo>
                    <a:pt x="343" y="6"/>
                  </a:lnTo>
                  <a:lnTo>
                    <a:pt x="336" y="6"/>
                  </a:lnTo>
                  <a:lnTo>
                    <a:pt x="329" y="4"/>
                  </a:lnTo>
                  <a:lnTo>
                    <a:pt x="322" y="2"/>
                  </a:lnTo>
                  <a:lnTo>
                    <a:pt x="316" y="2"/>
                  </a:lnTo>
                  <a:lnTo>
                    <a:pt x="309" y="2"/>
                  </a:lnTo>
                  <a:lnTo>
                    <a:pt x="301" y="0"/>
                  </a:lnTo>
                  <a:lnTo>
                    <a:pt x="294" y="0"/>
                  </a:lnTo>
                  <a:lnTo>
                    <a:pt x="286" y="0"/>
                  </a:lnTo>
                  <a:lnTo>
                    <a:pt x="281" y="0"/>
                  </a:lnTo>
                  <a:lnTo>
                    <a:pt x="273" y="0"/>
                  </a:lnTo>
                  <a:lnTo>
                    <a:pt x="266" y="0"/>
                  </a:lnTo>
                  <a:lnTo>
                    <a:pt x="258" y="0"/>
                  </a:lnTo>
                  <a:lnTo>
                    <a:pt x="251" y="2"/>
                  </a:lnTo>
                  <a:lnTo>
                    <a:pt x="243" y="2"/>
                  </a:lnTo>
                  <a:lnTo>
                    <a:pt x="237" y="2"/>
                  </a:lnTo>
                  <a:lnTo>
                    <a:pt x="230" y="4"/>
                  </a:lnTo>
                  <a:lnTo>
                    <a:pt x="223" y="6"/>
                  </a:lnTo>
                  <a:lnTo>
                    <a:pt x="216" y="6"/>
                  </a:lnTo>
                  <a:lnTo>
                    <a:pt x="210" y="8"/>
                  </a:lnTo>
                  <a:lnTo>
                    <a:pt x="202" y="8"/>
                  </a:lnTo>
                  <a:lnTo>
                    <a:pt x="196" y="9"/>
                  </a:lnTo>
                  <a:lnTo>
                    <a:pt x="189" y="11"/>
                  </a:lnTo>
                  <a:lnTo>
                    <a:pt x="183" y="13"/>
                  </a:lnTo>
                  <a:lnTo>
                    <a:pt x="177" y="17"/>
                  </a:lnTo>
                  <a:lnTo>
                    <a:pt x="170" y="19"/>
                  </a:lnTo>
                  <a:lnTo>
                    <a:pt x="163" y="21"/>
                  </a:lnTo>
                  <a:lnTo>
                    <a:pt x="158" y="23"/>
                  </a:lnTo>
                  <a:lnTo>
                    <a:pt x="151" y="27"/>
                  </a:lnTo>
                  <a:lnTo>
                    <a:pt x="145" y="29"/>
                  </a:lnTo>
                  <a:lnTo>
                    <a:pt x="140" y="30"/>
                  </a:lnTo>
                  <a:lnTo>
                    <a:pt x="133" y="34"/>
                  </a:lnTo>
                  <a:lnTo>
                    <a:pt x="127" y="36"/>
                  </a:lnTo>
                  <a:lnTo>
                    <a:pt x="123" y="40"/>
                  </a:lnTo>
                  <a:lnTo>
                    <a:pt x="116" y="44"/>
                  </a:lnTo>
                  <a:lnTo>
                    <a:pt x="112" y="48"/>
                  </a:lnTo>
                  <a:lnTo>
                    <a:pt x="106" y="49"/>
                  </a:lnTo>
                  <a:lnTo>
                    <a:pt x="101" y="55"/>
                  </a:lnTo>
                  <a:lnTo>
                    <a:pt x="96" y="57"/>
                  </a:lnTo>
                  <a:lnTo>
                    <a:pt x="91" y="63"/>
                  </a:lnTo>
                  <a:lnTo>
                    <a:pt x="86" y="65"/>
                  </a:lnTo>
                  <a:lnTo>
                    <a:pt x="81" y="70"/>
                  </a:lnTo>
                  <a:lnTo>
                    <a:pt x="77" y="74"/>
                  </a:lnTo>
                  <a:lnTo>
                    <a:pt x="72" y="78"/>
                  </a:lnTo>
                  <a:lnTo>
                    <a:pt x="68" y="82"/>
                  </a:lnTo>
                  <a:lnTo>
                    <a:pt x="63" y="87"/>
                  </a:lnTo>
                  <a:lnTo>
                    <a:pt x="59" y="91"/>
                  </a:lnTo>
                  <a:lnTo>
                    <a:pt x="54" y="95"/>
                  </a:lnTo>
                  <a:lnTo>
                    <a:pt x="51" y="101"/>
                  </a:lnTo>
                  <a:lnTo>
                    <a:pt x="47" y="106"/>
                  </a:lnTo>
                  <a:lnTo>
                    <a:pt x="43" y="110"/>
                  </a:lnTo>
                  <a:lnTo>
                    <a:pt x="39" y="114"/>
                  </a:lnTo>
                  <a:lnTo>
                    <a:pt x="36" y="120"/>
                  </a:lnTo>
                  <a:lnTo>
                    <a:pt x="33" y="125"/>
                  </a:lnTo>
                  <a:lnTo>
                    <a:pt x="29" y="129"/>
                  </a:lnTo>
                  <a:lnTo>
                    <a:pt x="26" y="135"/>
                  </a:lnTo>
                  <a:lnTo>
                    <a:pt x="24" y="141"/>
                  </a:lnTo>
                  <a:lnTo>
                    <a:pt x="21" y="146"/>
                  </a:lnTo>
                  <a:lnTo>
                    <a:pt x="18" y="152"/>
                  </a:lnTo>
                  <a:lnTo>
                    <a:pt x="16" y="156"/>
                  </a:lnTo>
                  <a:lnTo>
                    <a:pt x="14" y="162"/>
                  </a:lnTo>
                  <a:lnTo>
                    <a:pt x="11" y="167"/>
                  </a:lnTo>
                  <a:lnTo>
                    <a:pt x="9" y="173"/>
                  </a:lnTo>
                  <a:lnTo>
                    <a:pt x="8" y="179"/>
                  </a:lnTo>
                  <a:lnTo>
                    <a:pt x="6" y="184"/>
                  </a:lnTo>
                  <a:lnTo>
                    <a:pt x="5" y="192"/>
                  </a:lnTo>
                  <a:lnTo>
                    <a:pt x="3" y="196"/>
                  </a:lnTo>
                  <a:lnTo>
                    <a:pt x="2" y="203"/>
                  </a:lnTo>
                  <a:lnTo>
                    <a:pt x="1" y="209"/>
                  </a:lnTo>
                  <a:lnTo>
                    <a:pt x="0" y="215"/>
                  </a:lnTo>
                  <a:lnTo>
                    <a:pt x="0" y="221"/>
                  </a:lnTo>
                  <a:lnTo>
                    <a:pt x="0" y="228"/>
                  </a:lnTo>
                  <a:lnTo>
                    <a:pt x="0" y="234"/>
                  </a:lnTo>
                  <a:lnTo>
                    <a:pt x="0" y="240"/>
                  </a:lnTo>
                  <a:lnTo>
                    <a:pt x="0" y="245"/>
                  </a:lnTo>
                  <a:lnTo>
                    <a:pt x="0" y="251"/>
                  </a:lnTo>
                  <a:lnTo>
                    <a:pt x="0" y="259"/>
                  </a:lnTo>
                  <a:lnTo>
                    <a:pt x="0" y="264"/>
                  </a:lnTo>
                  <a:lnTo>
                    <a:pt x="1" y="270"/>
                  </a:lnTo>
                  <a:lnTo>
                    <a:pt x="2" y="276"/>
                  </a:lnTo>
                  <a:lnTo>
                    <a:pt x="3" y="281"/>
                  </a:lnTo>
                  <a:lnTo>
                    <a:pt x="5" y="287"/>
                  </a:lnTo>
                  <a:lnTo>
                    <a:pt x="6" y="293"/>
                  </a:lnTo>
                  <a:lnTo>
                    <a:pt x="8" y="299"/>
                  </a:lnTo>
                  <a:lnTo>
                    <a:pt x="9" y="304"/>
                  </a:lnTo>
                  <a:lnTo>
                    <a:pt x="11" y="312"/>
                  </a:lnTo>
                  <a:lnTo>
                    <a:pt x="14" y="316"/>
                  </a:lnTo>
                  <a:lnTo>
                    <a:pt x="16" y="323"/>
                  </a:lnTo>
                  <a:lnTo>
                    <a:pt x="18" y="327"/>
                  </a:lnTo>
                  <a:lnTo>
                    <a:pt x="21" y="335"/>
                  </a:lnTo>
                  <a:lnTo>
                    <a:pt x="24" y="338"/>
                  </a:lnTo>
                  <a:lnTo>
                    <a:pt x="26" y="344"/>
                  </a:lnTo>
                  <a:lnTo>
                    <a:pt x="29" y="350"/>
                  </a:lnTo>
                  <a:lnTo>
                    <a:pt x="33" y="354"/>
                  </a:lnTo>
                  <a:lnTo>
                    <a:pt x="36" y="359"/>
                  </a:lnTo>
                  <a:lnTo>
                    <a:pt x="39" y="363"/>
                  </a:lnTo>
                  <a:lnTo>
                    <a:pt x="43" y="369"/>
                  </a:lnTo>
                  <a:lnTo>
                    <a:pt x="47" y="375"/>
                  </a:lnTo>
                  <a:lnTo>
                    <a:pt x="51" y="378"/>
                  </a:lnTo>
                  <a:lnTo>
                    <a:pt x="54" y="382"/>
                  </a:lnTo>
                  <a:lnTo>
                    <a:pt x="59" y="388"/>
                  </a:lnTo>
                  <a:lnTo>
                    <a:pt x="63" y="392"/>
                  </a:lnTo>
                  <a:lnTo>
                    <a:pt x="68" y="397"/>
                  </a:lnTo>
                  <a:lnTo>
                    <a:pt x="72" y="401"/>
                  </a:lnTo>
                  <a:lnTo>
                    <a:pt x="77" y="405"/>
                  </a:lnTo>
                  <a:lnTo>
                    <a:pt x="81" y="411"/>
                  </a:lnTo>
                  <a:lnTo>
                    <a:pt x="86" y="414"/>
                  </a:lnTo>
                  <a:lnTo>
                    <a:pt x="91" y="416"/>
                  </a:lnTo>
                  <a:lnTo>
                    <a:pt x="96" y="420"/>
                  </a:lnTo>
                  <a:lnTo>
                    <a:pt x="101" y="426"/>
                  </a:lnTo>
                  <a:lnTo>
                    <a:pt x="106" y="428"/>
                  </a:lnTo>
                  <a:lnTo>
                    <a:pt x="112" y="432"/>
                  </a:lnTo>
                  <a:lnTo>
                    <a:pt x="116" y="435"/>
                  </a:lnTo>
                  <a:lnTo>
                    <a:pt x="123" y="439"/>
                  </a:lnTo>
                  <a:lnTo>
                    <a:pt x="127" y="443"/>
                  </a:lnTo>
                  <a:lnTo>
                    <a:pt x="133" y="445"/>
                  </a:lnTo>
                  <a:lnTo>
                    <a:pt x="140" y="449"/>
                  </a:lnTo>
                  <a:lnTo>
                    <a:pt x="145" y="453"/>
                  </a:lnTo>
                  <a:lnTo>
                    <a:pt x="151" y="454"/>
                  </a:lnTo>
                  <a:lnTo>
                    <a:pt x="158" y="456"/>
                  </a:lnTo>
                  <a:lnTo>
                    <a:pt x="163" y="460"/>
                  </a:lnTo>
                  <a:lnTo>
                    <a:pt x="170" y="462"/>
                  </a:lnTo>
                  <a:lnTo>
                    <a:pt x="177" y="464"/>
                  </a:lnTo>
                  <a:lnTo>
                    <a:pt x="183" y="466"/>
                  </a:lnTo>
                  <a:lnTo>
                    <a:pt x="189" y="468"/>
                  </a:lnTo>
                  <a:lnTo>
                    <a:pt x="196" y="470"/>
                  </a:lnTo>
                  <a:lnTo>
                    <a:pt x="202" y="472"/>
                  </a:lnTo>
                  <a:lnTo>
                    <a:pt x="210" y="472"/>
                  </a:lnTo>
                  <a:lnTo>
                    <a:pt x="216" y="473"/>
                  </a:lnTo>
                  <a:lnTo>
                    <a:pt x="223" y="475"/>
                  </a:lnTo>
                  <a:lnTo>
                    <a:pt x="230" y="477"/>
                  </a:lnTo>
                  <a:lnTo>
                    <a:pt x="237" y="477"/>
                  </a:lnTo>
                  <a:lnTo>
                    <a:pt x="243" y="479"/>
                  </a:lnTo>
                  <a:lnTo>
                    <a:pt x="251" y="479"/>
                  </a:lnTo>
                  <a:lnTo>
                    <a:pt x="258" y="479"/>
                  </a:lnTo>
                  <a:lnTo>
                    <a:pt x="266" y="481"/>
                  </a:lnTo>
                  <a:lnTo>
                    <a:pt x="273" y="481"/>
                  </a:lnTo>
                  <a:lnTo>
                    <a:pt x="281" y="4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6402" name="Freeform 96">
              <a:extLst>
                <a:ext uri="{FF2B5EF4-FFF2-40B4-BE49-F238E27FC236}">
                  <a16:creationId xmlns:a16="http://schemas.microsoft.com/office/drawing/2014/main" id="{0086C8E5-E5C4-7E84-EA7C-A75DCE334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892"/>
              <a:ext cx="403" cy="171"/>
            </a:xfrm>
            <a:custGeom>
              <a:avLst/>
              <a:gdLst>
                <a:gd name="T0" fmla="*/ 216 w 403"/>
                <a:gd name="T1" fmla="*/ 0 h 343"/>
                <a:gd name="T2" fmla="*/ 236 w 403"/>
                <a:gd name="T3" fmla="*/ 0 h 343"/>
                <a:gd name="T4" fmla="*/ 255 w 403"/>
                <a:gd name="T5" fmla="*/ 0 h 343"/>
                <a:gd name="T6" fmla="*/ 274 w 403"/>
                <a:gd name="T7" fmla="*/ 0 h 343"/>
                <a:gd name="T8" fmla="*/ 292 w 403"/>
                <a:gd name="T9" fmla="*/ 0 h 343"/>
                <a:gd name="T10" fmla="*/ 309 w 403"/>
                <a:gd name="T11" fmla="*/ 0 h 343"/>
                <a:gd name="T12" fmla="*/ 325 w 403"/>
                <a:gd name="T13" fmla="*/ 0 h 343"/>
                <a:gd name="T14" fmla="*/ 340 w 403"/>
                <a:gd name="T15" fmla="*/ 0 h 343"/>
                <a:gd name="T16" fmla="*/ 352 w 403"/>
                <a:gd name="T17" fmla="*/ 0 h 343"/>
                <a:gd name="T18" fmla="*/ 364 w 403"/>
                <a:gd name="T19" fmla="*/ 0 h 343"/>
                <a:gd name="T20" fmla="*/ 382 w 403"/>
                <a:gd name="T21" fmla="*/ 0 h 343"/>
                <a:gd name="T22" fmla="*/ 396 w 403"/>
                <a:gd name="T23" fmla="*/ 0 h 343"/>
                <a:gd name="T24" fmla="*/ 403 w 403"/>
                <a:gd name="T25" fmla="*/ 0 h 343"/>
                <a:gd name="T26" fmla="*/ 400 w 403"/>
                <a:gd name="T27" fmla="*/ 0 h 343"/>
                <a:gd name="T28" fmla="*/ 390 w 403"/>
                <a:gd name="T29" fmla="*/ 0 h 343"/>
                <a:gd name="T30" fmla="*/ 373 w 403"/>
                <a:gd name="T31" fmla="*/ 0 h 343"/>
                <a:gd name="T32" fmla="*/ 359 w 403"/>
                <a:gd name="T33" fmla="*/ 0 h 343"/>
                <a:gd name="T34" fmla="*/ 346 w 403"/>
                <a:gd name="T35" fmla="*/ 0 h 343"/>
                <a:gd name="T36" fmla="*/ 332 w 403"/>
                <a:gd name="T37" fmla="*/ 0 h 343"/>
                <a:gd name="T38" fmla="*/ 317 w 403"/>
                <a:gd name="T39" fmla="*/ 0 h 343"/>
                <a:gd name="T40" fmla="*/ 300 w 403"/>
                <a:gd name="T41" fmla="*/ 0 h 343"/>
                <a:gd name="T42" fmla="*/ 283 w 403"/>
                <a:gd name="T43" fmla="*/ 0 h 343"/>
                <a:gd name="T44" fmla="*/ 265 w 403"/>
                <a:gd name="T45" fmla="*/ 0 h 343"/>
                <a:gd name="T46" fmla="*/ 246 w 403"/>
                <a:gd name="T47" fmla="*/ 0 h 343"/>
                <a:gd name="T48" fmla="*/ 226 w 403"/>
                <a:gd name="T49" fmla="*/ 0 h 343"/>
                <a:gd name="T50" fmla="*/ 205 w 403"/>
                <a:gd name="T51" fmla="*/ 0 h 343"/>
                <a:gd name="T52" fmla="*/ 184 w 403"/>
                <a:gd name="T53" fmla="*/ 0 h 343"/>
                <a:gd name="T54" fmla="*/ 165 w 403"/>
                <a:gd name="T55" fmla="*/ 0 h 343"/>
                <a:gd name="T56" fmla="*/ 145 w 403"/>
                <a:gd name="T57" fmla="*/ 0 h 343"/>
                <a:gd name="T58" fmla="*/ 126 w 403"/>
                <a:gd name="T59" fmla="*/ 0 h 343"/>
                <a:gd name="T60" fmla="*/ 108 w 403"/>
                <a:gd name="T61" fmla="*/ 0 h 343"/>
                <a:gd name="T62" fmla="*/ 92 w 403"/>
                <a:gd name="T63" fmla="*/ 0 h 343"/>
                <a:gd name="T64" fmla="*/ 76 w 403"/>
                <a:gd name="T65" fmla="*/ 0 h 343"/>
                <a:gd name="T66" fmla="*/ 62 w 403"/>
                <a:gd name="T67" fmla="*/ 0 h 343"/>
                <a:gd name="T68" fmla="*/ 49 w 403"/>
                <a:gd name="T69" fmla="*/ 0 h 343"/>
                <a:gd name="T70" fmla="*/ 36 w 403"/>
                <a:gd name="T71" fmla="*/ 0 h 343"/>
                <a:gd name="T72" fmla="*/ 19 w 403"/>
                <a:gd name="T73" fmla="*/ 0 h 343"/>
                <a:gd name="T74" fmla="*/ 6 w 403"/>
                <a:gd name="T75" fmla="*/ 0 h 343"/>
                <a:gd name="T76" fmla="*/ 0 w 403"/>
                <a:gd name="T77" fmla="*/ 0 h 343"/>
                <a:gd name="T78" fmla="*/ 1 w 403"/>
                <a:gd name="T79" fmla="*/ 0 h 343"/>
                <a:gd name="T80" fmla="*/ 11 w 403"/>
                <a:gd name="T81" fmla="*/ 0 h 343"/>
                <a:gd name="T82" fmla="*/ 28 w 403"/>
                <a:gd name="T83" fmla="*/ 0 h 343"/>
                <a:gd name="T84" fmla="*/ 42 w 403"/>
                <a:gd name="T85" fmla="*/ 0 h 343"/>
                <a:gd name="T86" fmla="*/ 55 w 403"/>
                <a:gd name="T87" fmla="*/ 0 h 343"/>
                <a:gd name="T88" fmla="*/ 69 w 403"/>
                <a:gd name="T89" fmla="*/ 0 h 343"/>
                <a:gd name="T90" fmla="*/ 84 w 403"/>
                <a:gd name="T91" fmla="*/ 0 h 343"/>
                <a:gd name="T92" fmla="*/ 99 w 403"/>
                <a:gd name="T93" fmla="*/ 0 h 343"/>
                <a:gd name="T94" fmla="*/ 117 w 403"/>
                <a:gd name="T95" fmla="*/ 0 h 343"/>
                <a:gd name="T96" fmla="*/ 135 w 403"/>
                <a:gd name="T97" fmla="*/ 0 h 343"/>
                <a:gd name="T98" fmla="*/ 155 w 403"/>
                <a:gd name="T99" fmla="*/ 0 h 343"/>
                <a:gd name="T100" fmla="*/ 174 w 403"/>
                <a:gd name="T101" fmla="*/ 0 h 343"/>
                <a:gd name="T102" fmla="*/ 195 w 403"/>
                <a:gd name="T103" fmla="*/ 0 h 34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3"/>
                <a:gd name="T157" fmla="*/ 0 h 343"/>
                <a:gd name="T158" fmla="*/ 403 w 403"/>
                <a:gd name="T159" fmla="*/ 343 h 34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3" h="343">
                  <a:moveTo>
                    <a:pt x="201" y="343"/>
                  </a:moveTo>
                  <a:lnTo>
                    <a:pt x="205" y="343"/>
                  </a:lnTo>
                  <a:lnTo>
                    <a:pt x="211" y="343"/>
                  </a:lnTo>
                  <a:lnTo>
                    <a:pt x="216" y="341"/>
                  </a:lnTo>
                  <a:lnTo>
                    <a:pt x="221" y="341"/>
                  </a:lnTo>
                  <a:lnTo>
                    <a:pt x="226" y="341"/>
                  </a:lnTo>
                  <a:lnTo>
                    <a:pt x="231" y="339"/>
                  </a:lnTo>
                  <a:lnTo>
                    <a:pt x="236" y="339"/>
                  </a:lnTo>
                  <a:lnTo>
                    <a:pt x="241" y="339"/>
                  </a:lnTo>
                  <a:lnTo>
                    <a:pt x="246" y="337"/>
                  </a:lnTo>
                  <a:lnTo>
                    <a:pt x="250" y="335"/>
                  </a:lnTo>
                  <a:lnTo>
                    <a:pt x="255" y="335"/>
                  </a:lnTo>
                  <a:lnTo>
                    <a:pt x="259" y="335"/>
                  </a:lnTo>
                  <a:lnTo>
                    <a:pt x="265" y="333"/>
                  </a:lnTo>
                  <a:lnTo>
                    <a:pt x="270" y="331"/>
                  </a:lnTo>
                  <a:lnTo>
                    <a:pt x="274" y="329"/>
                  </a:lnTo>
                  <a:lnTo>
                    <a:pt x="279" y="329"/>
                  </a:lnTo>
                  <a:lnTo>
                    <a:pt x="283" y="325"/>
                  </a:lnTo>
                  <a:lnTo>
                    <a:pt x="288" y="323"/>
                  </a:lnTo>
                  <a:lnTo>
                    <a:pt x="292" y="322"/>
                  </a:lnTo>
                  <a:lnTo>
                    <a:pt x="297" y="320"/>
                  </a:lnTo>
                  <a:lnTo>
                    <a:pt x="300" y="318"/>
                  </a:lnTo>
                  <a:lnTo>
                    <a:pt x="305" y="316"/>
                  </a:lnTo>
                  <a:lnTo>
                    <a:pt x="309" y="314"/>
                  </a:lnTo>
                  <a:lnTo>
                    <a:pt x="314" y="312"/>
                  </a:lnTo>
                  <a:lnTo>
                    <a:pt x="317" y="310"/>
                  </a:lnTo>
                  <a:lnTo>
                    <a:pt x="320" y="308"/>
                  </a:lnTo>
                  <a:lnTo>
                    <a:pt x="325" y="304"/>
                  </a:lnTo>
                  <a:lnTo>
                    <a:pt x="328" y="303"/>
                  </a:lnTo>
                  <a:lnTo>
                    <a:pt x="332" y="299"/>
                  </a:lnTo>
                  <a:lnTo>
                    <a:pt x="336" y="297"/>
                  </a:lnTo>
                  <a:lnTo>
                    <a:pt x="340" y="295"/>
                  </a:lnTo>
                  <a:lnTo>
                    <a:pt x="343" y="291"/>
                  </a:lnTo>
                  <a:lnTo>
                    <a:pt x="346" y="287"/>
                  </a:lnTo>
                  <a:lnTo>
                    <a:pt x="350" y="285"/>
                  </a:lnTo>
                  <a:lnTo>
                    <a:pt x="352" y="282"/>
                  </a:lnTo>
                  <a:lnTo>
                    <a:pt x="356" y="278"/>
                  </a:lnTo>
                  <a:lnTo>
                    <a:pt x="359" y="276"/>
                  </a:lnTo>
                  <a:lnTo>
                    <a:pt x="362" y="272"/>
                  </a:lnTo>
                  <a:lnTo>
                    <a:pt x="364" y="268"/>
                  </a:lnTo>
                  <a:lnTo>
                    <a:pt x="368" y="266"/>
                  </a:lnTo>
                  <a:lnTo>
                    <a:pt x="373" y="259"/>
                  </a:lnTo>
                  <a:lnTo>
                    <a:pt x="378" y="251"/>
                  </a:lnTo>
                  <a:lnTo>
                    <a:pt x="382" y="244"/>
                  </a:lnTo>
                  <a:lnTo>
                    <a:pt x="387" y="238"/>
                  </a:lnTo>
                  <a:lnTo>
                    <a:pt x="390" y="228"/>
                  </a:lnTo>
                  <a:lnTo>
                    <a:pt x="394" y="221"/>
                  </a:lnTo>
                  <a:lnTo>
                    <a:pt x="396" y="213"/>
                  </a:lnTo>
                  <a:lnTo>
                    <a:pt x="398" y="206"/>
                  </a:lnTo>
                  <a:lnTo>
                    <a:pt x="400" y="196"/>
                  </a:lnTo>
                  <a:lnTo>
                    <a:pt x="402" y="187"/>
                  </a:lnTo>
                  <a:lnTo>
                    <a:pt x="403" y="179"/>
                  </a:lnTo>
                  <a:lnTo>
                    <a:pt x="403" y="171"/>
                  </a:lnTo>
                  <a:lnTo>
                    <a:pt x="403" y="162"/>
                  </a:lnTo>
                  <a:lnTo>
                    <a:pt x="402" y="152"/>
                  </a:lnTo>
                  <a:lnTo>
                    <a:pt x="400" y="143"/>
                  </a:lnTo>
                  <a:lnTo>
                    <a:pt x="398" y="135"/>
                  </a:lnTo>
                  <a:lnTo>
                    <a:pt x="396" y="128"/>
                  </a:lnTo>
                  <a:lnTo>
                    <a:pt x="394" y="120"/>
                  </a:lnTo>
                  <a:lnTo>
                    <a:pt x="390" y="111"/>
                  </a:lnTo>
                  <a:lnTo>
                    <a:pt x="387" y="103"/>
                  </a:lnTo>
                  <a:lnTo>
                    <a:pt x="382" y="95"/>
                  </a:lnTo>
                  <a:lnTo>
                    <a:pt x="378" y="88"/>
                  </a:lnTo>
                  <a:lnTo>
                    <a:pt x="373" y="80"/>
                  </a:lnTo>
                  <a:lnTo>
                    <a:pt x="368" y="74"/>
                  </a:lnTo>
                  <a:lnTo>
                    <a:pt x="364" y="71"/>
                  </a:lnTo>
                  <a:lnTo>
                    <a:pt x="362" y="67"/>
                  </a:lnTo>
                  <a:lnTo>
                    <a:pt x="359" y="63"/>
                  </a:lnTo>
                  <a:lnTo>
                    <a:pt x="356" y="61"/>
                  </a:lnTo>
                  <a:lnTo>
                    <a:pt x="352" y="57"/>
                  </a:lnTo>
                  <a:lnTo>
                    <a:pt x="350" y="55"/>
                  </a:lnTo>
                  <a:lnTo>
                    <a:pt x="346" y="52"/>
                  </a:lnTo>
                  <a:lnTo>
                    <a:pt x="343" y="50"/>
                  </a:lnTo>
                  <a:lnTo>
                    <a:pt x="340" y="46"/>
                  </a:lnTo>
                  <a:lnTo>
                    <a:pt x="336" y="44"/>
                  </a:lnTo>
                  <a:lnTo>
                    <a:pt x="332" y="40"/>
                  </a:lnTo>
                  <a:lnTo>
                    <a:pt x="328" y="38"/>
                  </a:lnTo>
                  <a:lnTo>
                    <a:pt x="325" y="34"/>
                  </a:lnTo>
                  <a:lnTo>
                    <a:pt x="320" y="33"/>
                  </a:lnTo>
                  <a:lnTo>
                    <a:pt x="317" y="29"/>
                  </a:lnTo>
                  <a:lnTo>
                    <a:pt x="314" y="29"/>
                  </a:lnTo>
                  <a:lnTo>
                    <a:pt x="309" y="25"/>
                  </a:lnTo>
                  <a:lnTo>
                    <a:pt x="305" y="23"/>
                  </a:lnTo>
                  <a:lnTo>
                    <a:pt x="300" y="21"/>
                  </a:lnTo>
                  <a:lnTo>
                    <a:pt x="297" y="19"/>
                  </a:lnTo>
                  <a:lnTo>
                    <a:pt x="292" y="17"/>
                  </a:lnTo>
                  <a:lnTo>
                    <a:pt x="288" y="15"/>
                  </a:lnTo>
                  <a:lnTo>
                    <a:pt x="283" y="14"/>
                  </a:lnTo>
                  <a:lnTo>
                    <a:pt x="279" y="12"/>
                  </a:lnTo>
                  <a:lnTo>
                    <a:pt x="274" y="10"/>
                  </a:lnTo>
                  <a:lnTo>
                    <a:pt x="270" y="8"/>
                  </a:lnTo>
                  <a:lnTo>
                    <a:pt x="265" y="8"/>
                  </a:lnTo>
                  <a:lnTo>
                    <a:pt x="259" y="6"/>
                  </a:lnTo>
                  <a:lnTo>
                    <a:pt x="255" y="4"/>
                  </a:lnTo>
                  <a:lnTo>
                    <a:pt x="250" y="4"/>
                  </a:lnTo>
                  <a:lnTo>
                    <a:pt x="246" y="2"/>
                  </a:lnTo>
                  <a:lnTo>
                    <a:pt x="241" y="2"/>
                  </a:lnTo>
                  <a:lnTo>
                    <a:pt x="236" y="0"/>
                  </a:lnTo>
                  <a:lnTo>
                    <a:pt x="231" y="0"/>
                  </a:lnTo>
                  <a:lnTo>
                    <a:pt x="226" y="0"/>
                  </a:lnTo>
                  <a:lnTo>
                    <a:pt x="221" y="0"/>
                  </a:lnTo>
                  <a:lnTo>
                    <a:pt x="216" y="0"/>
                  </a:lnTo>
                  <a:lnTo>
                    <a:pt x="211" y="0"/>
                  </a:lnTo>
                  <a:lnTo>
                    <a:pt x="205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84" y="0"/>
                  </a:lnTo>
                  <a:lnTo>
                    <a:pt x="179" y="0"/>
                  </a:lnTo>
                  <a:lnTo>
                    <a:pt x="174" y="0"/>
                  </a:lnTo>
                  <a:lnTo>
                    <a:pt x="169" y="0"/>
                  </a:lnTo>
                  <a:lnTo>
                    <a:pt x="165" y="0"/>
                  </a:lnTo>
                  <a:lnTo>
                    <a:pt x="160" y="2"/>
                  </a:lnTo>
                  <a:lnTo>
                    <a:pt x="155" y="2"/>
                  </a:lnTo>
                  <a:lnTo>
                    <a:pt x="150" y="4"/>
                  </a:lnTo>
                  <a:lnTo>
                    <a:pt x="145" y="4"/>
                  </a:lnTo>
                  <a:lnTo>
                    <a:pt x="140" y="6"/>
                  </a:lnTo>
                  <a:lnTo>
                    <a:pt x="135" y="8"/>
                  </a:lnTo>
                  <a:lnTo>
                    <a:pt x="131" y="8"/>
                  </a:lnTo>
                  <a:lnTo>
                    <a:pt x="126" y="10"/>
                  </a:lnTo>
                  <a:lnTo>
                    <a:pt x="122" y="12"/>
                  </a:lnTo>
                  <a:lnTo>
                    <a:pt x="117" y="14"/>
                  </a:lnTo>
                  <a:lnTo>
                    <a:pt x="113" y="15"/>
                  </a:lnTo>
                  <a:lnTo>
                    <a:pt x="108" y="17"/>
                  </a:lnTo>
                  <a:lnTo>
                    <a:pt x="104" y="19"/>
                  </a:lnTo>
                  <a:lnTo>
                    <a:pt x="99" y="21"/>
                  </a:lnTo>
                  <a:lnTo>
                    <a:pt x="96" y="23"/>
                  </a:lnTo>
                  <a:lnTo>
                    <a:pt x="92" y="25"/>
                  </a:lnTo>
                  <a:lnTo>
                    <a:pt x="88" y="29"/>
                  </a:lnTo>
                  <a:lnTo>
                    <a:pt x="84" y="29"/>
                  </a:lnTo>
                  <a:lnTo>
                    <a:pt x="80" y="33"/>
                  </a:lnTo>
                  <a:lnTo>
                    <a:pt x="76" y="34"/>
                  </a:lnTo>
                  <a:lnTo>
                    <a:pt x="72" y="38"/>
                  </a:lnTo>
                  <a:lnTo>
                    <a:pt x="69" y="40"/>
                  </a:lnTo>
                  <a:lnTo>
                    <a:pt x="64" y="44"/>
                  </a:lnTo>
                  <a:lnTo>
                    <a:pt x="62" y="46"/>
                  </a:lnTo>
                  <a:lnTo>
                    <a:pt x="59" y="50"/>
                  </a:lnTo>
                  <a:lnTo>
                    <a:pt x="55" y="52"/>
                  </a:lnTo>
                  <a:lnTo>
                    <a:pt x="52" y="55"/>
                  </a:lnTo>
                  <a:lnTo>
                    <a:pt x="49" y="57"/>
                  </a:lnTo>
                  <a:lnTo>
                    <a:pt x="45" y="61"/>
                  </a:lnTo>
                  <a:lnTo>
                    <a:pt x="42" y="63"/>
                  </a:lnTo>
                  <a:lnTo>
                    <a:pt x="39" y="67"/>
                  </a:lnTo>
                  <a:lnTo>
                    <a:pt x="36" y="71"/>
                  </a:lnTo>
                  <a:lnTo>
                    <a:pt x="34" y="74"/>
                  </a:lnTo>
                  <a:lnTo>
                    <a:pt x="28" y="80"/>
                  </a:lnTo>
                  <a:lnTo>
                    <a:pt x="24" y="88"/>
                  </a:lnTo>
                  <a:lnTo>
                    <a:pt x="19" y="95"/>
                  </a:lnTo>
                  <a:lnTo>
                    <a:pt x="16" y="103"/>
                  </a:lnTo>
                  <a:lnTo>
                    <a:pt x="11" y="111"/>
                  </a:lnTo>
                  <a:lnTo>
                    <a:pt x="9" y="120"/>
                  </a:lnTo>
                  <a:lnTo>
                    <a:pt x="6" y="128"/>
                  </a:lnTo>
                  <a:lnTo>
                    <a:pt x="4" y="135"/>
                  </a:lnTo>
                  <a:lnTo>
                    <a:pt x="1" y="143"/>
                  </a:lnTo>
                  <a:lnTo>
                    <a:pt x="0" y="152"/>
                  </a:lnTo>
                  <a:lnTo>
                    <a:pt x="0" y="162"/>
                  </a:lnTo>
                  <a:lnTo>
                    <a:pt x="0" y="171"/>
                  </a:lnTo>
                  <a:lnTo>
                    <a:pt x="0" y="179"/>
                  </a:lnTo>
                  <a:lnTo>
                    <a:pt x="0" y="187"/>
                  </a:lnTo>
                  <a:lnTo>
                    <a:pt x="1" y="196"/>
                  </a:lnTo>
                  <a:lnTo>
                    <a:pt x="4" y="206"/>
                  </a:lnTo>
                  <a:lnTo>
                    <a:pt x="6" y="213"/>
                  </a:lnTo>
                  <a:lnTo>
                    <a:pt x="9" y="221"/>
                  </a:lnTo>
                  <a:lnTo>
                    <a:pt x="11" y="228"/>
                  </a:lnTo>
                  <a:lnTo>
                    <a:pt x="16" y="238"/>
                  </a:lnTo>
                  <a:lnTo>
                    <a:pt x="19" y="244"/>
                  </a:lnTo>
                  <a:lnTo>
                    <a:pt x="24" y="251"/>
                  </a:lnTo>
                  <a:lnTo>
                    <a:pt x="28" y="259"/>
                  </a:lnTo>
                  <a:lnTo>
                    <a:pt x="34" y="266"/>
                  </a:lnTo>
                  <a:lnTo>
                    <a:pt x="36" y="268"/>
                  </a:lnTo>
                  <a:lnTo>
                    <a:pt x="39" y="272"/>
                  </a:lnTo>
                  <a:lnTo>
                    <a:pt x="42" y="276"/>
                  </a:lnTo>
                  <a:lnTo>
                    <a:pt x="45" y="278"/>
                  </a:lnTo>
                  <a:lnTo>
                    <a:pt x="49" y="282"/>
                  </a:lnTo>
                  <a:lnTo>
                    <a:pt x="52" y="285"/>
                  </a:lnTo>
                  <a:lnTo>
                    <a:pt x="55" y="287"/>
                  </a:lnTo>
                  <a:lnTo>
                    <a:pt x="59" y="291"/>
                  </a:lnTo>
                  <a:lnTo>
                    <a:pt x="62" y="295"/>
                  </a:lnTo>
                  <a:lnTo>
                    <a:pt x="64" y="297"/>
                  </a:lnTo>
                  <a:lnTo>
                    <a:pt x="69" y="299"/>
                  </a:lnTo>
                  <a:lnTo>
                    <a:pt x="72" y="303"/>
                  </a:lnTo>
                  <a:lnTo>
                    <a:pt x="76" y="304"/>
                  </a:lnTo>
                  <a:lnTo>
                    <a:pt x="80" y="308"/>
                  </a:lnTo>
                  <a:lnTo>
                    <a:pt x="84" y="310"/>
                  </a:lnTo>
                  <a:lnTo>
                    <a:pt x="88" y="312"/>
                  </a:lnTo>
                  <a:lnTo>
                    <a:pt x="92" y="314"/>
                  </a:lnTo>
                  <a:lnTo>
                    <a:pt x="96" y="316"/>
                  </a:lnTo>
                  <a:lnTo>
                    <a:pt x="99" y="318"/>
                  </a:lnTo>
                  <a:lnTo>
                    <a:pt x="104" y="320"/>
                  </a:lnTo>
                  <a:lnTo>
                    <a:pt x="108" y="322"/>
                  </a:lnTo>
                  <a:lnTo>
                    <a:pt x="113" y="323"/>
                  </a:lnTo>
                  <a:lnTo>
                    <a:pt x="117" y="325"/>
                  </a:lnTo>
                  <a:lnTo>
                    <a:pt x="122" y="329"/>
                  </a:lnTo>
                  <a:lnTo>
                    <a:pt x="126" y="329"/>
                  </a:lnTo>
                  <a:lnTo>
                    <a:pt x="131" y="331"/>
                  </a:lnTo>
                  <a:lnTo>
                    <a:pt x="135" y="333"/>
                  </a:lnTo>
                  <a:lnTo>
                    <a:pt x="140" y="335"/>
                  </a:lnTo>
                  <a:lnTo>
                    <a:pt x="145" y="335"/>
                  </a:lnTo>
                  <a:lnTo>
                    <a:pt x="150" y="335"/>
                  </a:lnTo>
                  <a:lnTo>
                    <a:pt x="155" y="337"/>
                  </a:lnTo>
                  <a:lnTo>
                    <a:pt x="160" y="339"/>
                  </a:lnTo>
                  <a:lnTo>
                    <a:pt x="165" y="339"/>
                  </a:lnTo>
                  <a:lnTo>
                    <a:pt x="169" y="339"/>
                  </a:lnTo>
                  <a:lnTo>
                    <a:pt x="174" y="341"/>
                  </a:lnTo>
                  <a:lnTo>
                    <a:pt x="179" y="341"/>
                  </a:lnTo>
                  <a:lnTo>
                    <a:pt x="184" y="341"/>
                  </a:lnTo>
                  <a:lnTo>
                    <a:pt x="190" y="343"/>
                  </a:lnTo>
                  <a:lnTo>
                    <a:pt x="195" y="343"/>
                  </a:lnTo>
                  <a:lnTo>
                    <a:pt x="201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6403" name="Freeform 97">
              <a:extLst>
                <a:ext uri="{FF2B5EF4-FFF2-40B4-BE49-F238E27FC236}">
                  <a16:creationId xmlns:a16="http://schemas.microsoft.com/office/drawing/2014/main" id="{C250A7EC-A54D-320B-C1CE-088349DB3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" y="823"/>
              <a:ext cx="351" cy="150"/>
            </a:xfrm>
            <a:custGeom>
              <a:avLst/>
              <a:gdLst>
                <a:gd name="T0" fmla="*/ 188 w 351"/>
                <a:gd name="T1" fmla="*/ 0 h 301"/>
                <a:gd name="T2" fmla="*/ 205 w 351"/>
                <a:gd name="T3" fmla="*/ 0 h 301"/>
                <a:gd name="T4" fmla="*/ 222 w 351"/>
                <a:gd name="T5" fmla="*/ 0 h 301"/>
                <a:gd name="T6" fmla="*/ 239 w 351"/>
                <a:gd name="T7" fmla="*/ 0 h 301"/>
                <a:gd name="T8" fmla="*/ 254 w 351"/>
                <a:gd name="T9" fmla="*/ 0 h 301"/>
                <a:gd name="T10" fmla="*/ 268 w 351"/>
                <a:gd name="T11" fmla="*/ 0 h 301"/>
                <a:gd name="T12" fmla="*/ 282 w 351"/>
                <a:gd name="T13" fmla="*/ 0 h 301"/>
                <a:gd name="T14" fmla="*/ 295 w 351"/>
                <a:gd name="T15" fmla="*/ 0 h 301"/>
                <a:gd name="T16" fmla="*/ 315 w 351"/>
                <a:gd name="T17" fmla="*/ 0 h 301"/>
                <a:gd name="T18" fmla="*/ 331 w 351"/>
                <a:gd name="T19" fmla="*/ 0 h 301"/>
                <a:gd name="T20" fmla="*/ 344 w 351"/>
                <a:gd name="T21" fmla="*/ 0 h 301"/>
                <a:gd name="T22" fmla="*/ 350 w 351"/>
                <a:gd name="T23" fmla="*/ 0 h 301"/>
                <a:gd name="T24" fmla="*/ 347 w 351"/>
                <a:gd name="T25" fmla="*/ 0 h 301"/>
                <a:gd name="T26" fmla="*/ 338 w 351"/>
                <a:gd name="T27" fmla="*/ 0 h 301"/>
                <a:gd name="T28" fmla="*/ 324 w 351"/>
                <a:gd name="T29" fmla="*/ 0 h 301"/>
                <a:gd name="T30" fmla="*/ 303 w 351"/>
                <a:gd name="T31" fmla="*/ 0 h 301"/>
                <a:gd name="T32" fmla="*/ 289 w 351"/>
                <a:gd name="T33" fmla="*/ 0 h 301"/>
                <a:gd name="T34" fmla="*/ 275 w 351"/>
                <a:gd name="T35" fmla="*/ 0 h 301"/>
                <a:gd name="T36" fmla="*/ 262 w 351"/>
                <a:gd name="T37" fmla="*/ 0 h 301"/>
                <a:gd name="T38" fmla="*/ 247 w 351"/>
                <a:gd name="T39" fmla="*/ 0 h 301"/>
                <a:gd name="T40" fmla="*/ 230 w 351"/>
                <a:gd name="T41" fmla="*/ 0 h 301"/>
                <a:gd name="T42" fmla="*/ 214 w 351"/>
                <a:gd name="T43" fmla="*/ 0 h 301"/>
                <a:gd name="T44" fmla="*/ 197 w 351"/>
                <a:gd name="T45" fmla="*/ 0 h 301"/>
                <a:gd name="T46" fmla="*/ 180 w 351"/>
                <a:gd name="T47" fmla="*/ 0 h 301"/>
                <a:gd name="T48" fmla="*/ 162 w 351"/>
                <a:gd name="T49" fmla="*/ 0 h 301"/>
                <a:gd name="T50" fmla="*/ 144 w 351"/>
                <a:gd name="T51" fmla="*/ 0 h 301"/>
                <a:gd name="T52" fmla="*/ 127 w 351"/>
                <a:gd name="T53" fmla="*/ 0 h 301"/>
                <a:gd name="T54" fmla="*/ 112 w 351"/>
                <a:gd name="T55" fmla="*/ 0 h 301"/>
                <a:gd name="T56" fmla="*/ 95 w 351"/>
                <a:gd name="T57" fmla="*/ 0 h 301"/>
                <a:gd name="T58" fmla="*/ 80 w 351"/>
                <a:gd name="T59" fmla="*/ 0 h 301"/>
                <a:gd name="T60" fmla="*/ 67 w 351"/>
                <a:gd name="T61" fmla="*/ 0 h 301"/>
                <a:gd name="T62" fmla="*/ 54 w 351"/>
                <a:gd name="T63" fmla="*/ 0 h 301"/>
                <a:gd name="T64" fmla="*/ 42 w 351"/>
                <a:gd name="T65" fmla="*/ 0 h 301"/>
                <a:gd name="T66" fmla="*/ 25 w 351"/>
                <a:gd name="T67" fmla="*/ 0 h 301"/>
                <a:gd name="T68" fmla="*/ 10 w 351"/>
                <a:gd name="T69" fmla="*/ 0 h 301"/>
                <a:gd name="T70" fmla="*/ 2 w 351"/>
                <a:gd name="T71" fmla="*/ 0 h 301"/>
                <a:gd name="T72" fmla="*/ 0 w 351"/>
                <a:gd name="T73" fmla="*/ 0 h 301"/>
                <a:gd name="T74" fmla="*/ 5 w 351"/>
                <a:gd name="T75" fmla="*/ 0 h 301"/>
                <a:gd name="T76" fmla="*/ 17 w 351"/>
                <a:gd name="T77" fmla="*/ 0 h 301"/>
                <a:gd name="T78" fmla="*/ 35 w 351"/>
                <a:gd name="T79" fmla="*/ 0 h 301"/>
                <a:gd name="T80" fmla="*/ 49 w 351"/>
                <a:gd name="T81" fmla="*/ 0 h 301"/>
                <a:gd name="T82" fmla="*/ 60 w 351"/>
                <a:gd name="T83" fmla="*/ 0 h 301"/>
                <a:gd name="T84" fmla="*/ 73 w 351"/>
                <a:gd name="T85" fmla="*/ 0 h 301"/>
                <a:gd name="T86" fmla="*/ 88 w 351"/>
                <a:gd name="T87" fmla="*/ 0 h 301"/>
                <a:gd name="T88" fmla="*/ 103 w 351"/>
                <a:gd name="T89" fmla="*/ 0 h 301"/>
                <a:gd name="T90" fmla="*/ 118 w 351"/>
                <a:gd name="T91" fmla="*/ 0 h 301"/>
                <a:gd name="T92" fmla="*/ 135 w 351"/>
                <a:gd name="T93" fmla="*/ 0 h 301"/>
                <a:gd name="T94" fmla="*/ 153 w 351"/>
                <a:gd name="T95" fmla="*/ 0 h 301"/>
                <a:gd name="T96" fmla="*/ 171 w 351"/>
                <a:gd name="T97" fmla="*/ 0 h 3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1"/>
                <a:gd name="T148" fmla="*/ 0 h 301"/>
                <a:gd name="T149" fmla="*/ 351 w 351"/>
                <a:gd name="T150" fmla="*/ 301 h 3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1" h="301">
                  <a:moveTo>
                    <a:pt x="176" y="301"/>
                  </a:moveTo>
                  <a:lnTo>
                    <a:pt x="180" y="299"/>
                  </a:lnTo>
                  <a:lnTo>
                    <a:pt x="184" y="299"/>
                  </a:lnTo>
                  <a:lnTo>
                    <a:pt x="188" y="299"/>
                  </a:lnTo>
                  <a:lnTo>
                    <a:pt x="193" y="299"/>
                  </a:lnTo>
                  <a:lnTo>
                    <a:pt x="197" y="297"/>
                  </a:lnTo>
                  <a:lnTo>
                    <a:pt x="202" y="297"/>
                  </a:lnTo>
                  <a:lnTo>
                    <a:pt x="205" y="297"/>
                  </a:lnTo>
                  <a:lnTo>
                    <a:pt x="210" y="297"/>
                  </a:lnTo>
                  <a:lnTo>
                    <a:pt x="214" y="295"/>
                  </a:lnTo>
                  <a:lnTo>
                    <a:pt x="219" y="295"/>
                  </a:lnTo>
                  <a:lnTo>
                    <a:pt x="222" y="293"/>
                  </a:lnTo>
                  <a:lnTo>
                    <a:pt x="227" y="293"/>
                  </a:lnTo>
                  <a:lnTo>
                    <a:pt x="230" y="291"/>
                  </a:lnTo>
                  <a:lnTo>
                    <a:pt x="235" y="289"/>
                  </a:lnTo>
                  <a:lnTo>
                    <a:pt x="239" y="289"/>
                  </a:lnTo>
                  <a:lnTo>
                    <a:pt x="242" y="289"/>
                  </a:lnTo>
                  <a:lnTo>
                    <a:pt x="247" y="286"/>
                  </a:lnTo>
                  <a:lnTo>
                    <a:pt x="250" y="286"/>
                  </a:lnTo>
                  <a:lnTo>
                    <a:pt x="254" y="282"/>
                  </a:lnTo>
                  <a:lnTo>
                    <a:pt x="257" y="282"/>
                  </a:lnTo>
                  <a:lnTo>
                    <a:pt x="262" y="278"/>
                  </a:lnTo>
                  <a:lnTo>
                    <a:pt x="265" y="278"/>
                  </a:lnTo>
                  <a:lnTo>
                    <a:pt x="268" y="276"/>
                  </a:lnTo>
                  <a:lnTo>
                    <a:pt x="273" y="274"/>
                  </a:lnTo>
                  <a:lnTo>
                    <a:pt x="275" y="270"/>
                  </a:lnTo>
                  <a:lnTo>
                    <a:pt x="280" y="269"/>
                  </a:lnTo>
                  <a:lnTo>
                    <a:pt x="282" y="267"/>
                  </a:lnTo>
                  <a:lnTo>
                    <a:pt x="285" y="265"/>
                  </a:lnTo>
                  <a:lnTo>
                    <a:pt x="289" y="263"/>
                  </a:lnTo>
                  <a:lnTo>
                    <a:pt x="292" y="261"/>
                  </a:lnTo>
                  <a:lnTo>
                    <a:pt x="295" y="259"/>
                  </a:lnTo>
                  <a:lnTo>
                    <a:pt x="299" y="257"/>
                  </a:lnTo>
                  <a:lnTo>
                    <a:pt x="303" y="250"/>
                  </a:lnTo>
                  <a:lnTo>
                    <a:pt x="309" y="246"/>
                  </a:lnTo>
                  <a:lnTo>
                    <a:pt x="315" y="240"/>
                  </a:lnTo>
                  <a:lnTo>
                    <a:pt x="319" y="232"/>
                  </a:lnTo>
                  <a:lnTo>
                    <a:pt x="324" y="227"/>
                  </a:lnTo>
                  <a:lnTo>
                    <a:pt x="328" y="221"/>
                  </a:lnTo>
                  <a:lnTo>
                    <a:pt x="331" y="213"/>
                  </a:lnTo>
                  <a:lnTo>
                    <a:pt x="336" y="208"/>
                  </a:lnTo>
                  <a:lnTo>
                    <a:pt x="338" y="200"/>
                  </a:lnTo>
                  <a:lnTo>
                    <a:pt x="342" y="194"/>
                  </a:lnTo>
                  <a:lnTo>
                    <a:pt x="344" y="187"/>
                  </a:lnTo>
                  <a:lnTo>
                    <a:pt x="346" y="179"/>
                  </a:lnTo>
                  <a:lnTo>
                    <a:pt x="347" y="172"/>
                  </a:lnTo>
                  <a:lnTo>
                    <a:pt x="348" y="166"/>
                  </a:lnTo>
                  <a:lnTo>
                    <a:pt x="350" y="158"/>
                  </a:lnTo>
                  <a:lnTo>
                    <a:pt x="351" y="151"/>
                  </a:lnTo>
                  <a:lnTo>
                    <a:pt x="350" y="143"/>
                  </a:lnTo>
                  <a:lnTo>
                    <a:pt x="348" y="135"/>
                  </a:lnTo>
                  <a:lnTo>
                    <a:pt x="347" y="128"/>
                  </a:lnTo>
                  <a:lnTo>
                    <a:pt x="346" y="120"/>
                  </a:lnTo>
                  <a:lnTo>
                    <a:pt x="344" y="111"/>
                  </a:lnTo>
                  <a:lnTo>
                    <a:pt x="342" y="105"/>
                  </a:lnTo>
                  <a:lnTo>
                    <a:pt x="338" y="97"/>
                  </a:lnTo>
                  <a:lnTo>
                    <a:pt x="336" y="92"/>
                  </a:lnTo>
                  <a:lnTo>
                    <a:pt x="331" y="84"/>
                  </a:lnTo>
                  <a:lnTo>
                    <a:pt x="328" y="78"/>
                  </a:lnTo>
                  <a:lnTo>
                    <a:pt x="324" y="71"/>
                  </a:lnTo>
                  <a:lnTo>
                    <a:pt x="319" y="65"/>
                  </a:lnTo>
                  <a:lnTo>
                    <a:pt x="315" y="59"/>
                  </a:lnTo>
                  <a:lnTo>
                    <a:pt x="309" y="54"/>
                  </a:lnTo>
                  <a:lnTo>
                    <a:pt x="303" y="48"/>
                  </a:lnTo>
                  <a:lnTo>
                    <a:pt x="299" y="44"/>
                  </a:lnTo>
                  <a:lnTo>
                    <a:pt x="295" y="42"/>
                  </a:lnTo>
                  <a:lnTo>
                    <a:pt x="292" y="38"/>
                  </a:lnTo>
                  <a:lnTo>
                    <a:pt x="289" y="37"/>
                  </a:lnTo>
                  <a:lnTo>
                    <a:pt x="285" y="35"/>
                  </a:lnTo>
                  <a:lnTo>
                    <a:pt x="282" y="31"/>
                  </a:lnTo>
                  <a:lnTo>
                    <a:pt x="280" y="29"/>
                  </a:lnTo>
                  <a:lnTo>
                    <a:pt x="275" y="27"/>
                  </a:lnTo>
                  <a:lnTo>
                    <a:pt x="273" y="25"/>
                  </a:lnTo>
                  <a:lnTo>
                    <a:pt x="268" y="23"/>
                  </a:lnTo>
                  <a:lnTo>
                    <a:pt x="265" y="21"/>
                  </a:lnTo>
                  <a:lnTo>
                    <a:pt x="262" y="19"/>
                  </a:lnTo>
                  <a:lnTo>
                    <a:pt x="257" y="18"/>
                  </a:lnTo>
                  <a:lnTo>
                    <a:pt x="254" y="16"/>
                  </a:lnTo>
                  <a:lnTo>
                    <a:pt x="250" y="16"/>
                  </a:lnTo>
                  <a:lnTo>
                    <a:pt x="247" y="14"/>
                  </a:lnTo>
                  <a:lnTo>
                    <a:pt x="242" y="12"/>
                  </a:lnTo>
                  <a:lnTo>
                    <a:pt x="239" y="10"/>
                  </a:lnTo>
                  <a:lnTo>
                    <a:pt x="235" y="10"/>
                  </a:lnTo>
                  <a:lnTo>
                    <a:pt x="230" y="8"/>
                  </a:lnTo>
                  <a:lnTo>
                    <a:pt x="227" y="6"/>
                  </a:lnTo>
                  <a:lnTo>
                    <a:pt x="222" y="6"/>
                  </a:lnTo>
                  <a:lnTo>
                    <a:pt x="219" y="4"/>
                  </a:lnTo>
                  <a:lnTo>
                    <a:pt x="214" y="4"/>
                  </a:lnTo>
                  <a:lnTo>
                    <a:pt x="210" y="4"/>
                  </a:lnTo>
                  <a:lnTo>
                    <a:pt x="205" y="2"/>
                  </a:lnTo>
                  <a:lnTo>
                    <a:pt x="202" y="2"/>
                  </a:lnTo>
                  <a:lnTo>
                    <a:pt x="197" y="0"/>
                  </a:lnTo>
                  <a:lnTo>
                    <a:pt x="193" y="0"/>
                  </a:lnTo>
                  <a:lnTo>
                    <a:pt x="188" y="0"/>
                  </a:lnTo>
                  <a:lnTo>
                    <a:pt x="184" y="0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71" y="0"/>
                  </a:lnTo>
                  <a:lnTo>
                    <a:pt x="167" y="0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3" y="0"/>
                  </a:lnTo>
                  <a:lnTo>
                    <a:pt x="149" y="2"/>
                  </a:lnTo>
                  <a:lnTo>
                    <a:pt x="144" y="2"/>
                  </a:lnTo>
                  <a:lnTo>
                    <a:pt x="140" y="4"/>
                  </a:lnTo>
                  <a:lnTo>
                    <a:pt x="135" y="4"/>
                  </a:lnTo>
                  <a:lnTo>
                    <a:pt x="132" y="4"/>
                  </a:lnTo>
                  <a:lnTo>
                    <a:pt x="127" y="6"/>
                  </a:lnTo>
                  <a:lnTo>
                    <a:pt x="123" y="6"/>
                  </a:lnTo>
                  <a:lnTo>
                    <a:pt x="118" y="8"/>
                  </a:lnTo>
                  <a:lnTo>
                    <a:pt x="115" y="10"/>
                  </a:lnTo>
                  <a:lnTo>
                    <a:pt x="112" y="10"/>
                  </a:lnTo>
                  <a:lnTo>
                    <a:pt x="107" y="12"/>
                  </a:lnTo>
                  <a:lnTo>
                    <a:pt x="103" y="14"/>
                  </a:lnTo>
                  <a:lnTo>
                    <a:pt x="99" y="16"/>
                  </a:lnTo>
                  <a:lnTo>
                    <a:pt x="95" y="16"/>
                  </a:lnTo>
                  <a:lnTo>
                    <a:pt x="91" y="18"/>
                  </a:lnTo>
                  <a:lnTo>
                    <a:pt x="88" y="19"/>
                  </a:lnTo>
                  <a:lnTo>
                    <a:pt x="85" y="21"/>
                  </a:lnTo>
                  <a:lnTo>
                    <a:pt x="80" y="23"/>
                  </a:lnTo>
                  <a:lnTo>
                    <a:pt x="77" y="25"/>
                  </a:lnTo>
                  <a:lnTo>
                    <a:pt x="73" y="27"/>
                  </a:lnTo>
                  <a:lnTo>
                    <a:pt x="70" y="29"/>
                  </a:lnTo>
                  <a:lnTo>
                    <a:pt x="67" y="31"/>
                  </a:lnTo>
                  <a:lnTo>
                    <a:pt x="63" y="35"/>
                  </a:lnTo>
                  <a:lnTo>
                    <a:pt x="60" y="37"/>
                  </a:lnTo>
                  <a:lnTo>
                    <a:pt x="56" y="38"/>
                  </a:lnTo>
                  <a:lnTo>
                    <a:pt x="54" y="42"/>
                  </a:lnTo>
                  <a:lnTo>
                    <a:pt x="52" y="44"/>
                  </a:lnTo>
                  <a:lnTo>
                    <a:pt x="49" y="46"/>
                  </a:lnTo>
                  <a:lnTo>
                    <a:pt x="45" y="48"/>
                  </a:lnTo>
                  <a:lnTo>
                    <a:pt x="42" y="52"/>
                  </a:lnTo>
                  <a:lnTo>
                    <a:pt x="40" y="54"/>
                  </a:lnTo>
                  <a:lnTo>
                    <a:pt x="35" y="59"/>
                  </a:lnTo>
                  <a:lnTo>
                    <a:pt x="29" y="65"/>
                  </a:lnTo>
                  <a:lnTo>
                    <a:pt x="25" y="71"/>
                  </a:lnTo>
                  <a:lnTo>
                    <a:pt x="20" y="78"/>
                  </a:lnTo>
                  <a:lnTo>
                    <a:pt x="17" y="84"/>
                  </a:lnTo>
                  <a:lnTo>
                    <a:pt x="14" y="92"/>
                  </a:lnTo>
                  <a:lnTo>
                    <a:pt x="10" y="97"/>
                  </a:lnTo>
                  <a:lnTo>
                    <a:pt x="8" y="105"/>
                  </a:lnTo>
                  <a:lnTo>
                    <a:pt x="5" y="111"/>
                  </a:lnTo>
                  <a:lnTo>
                    <a:pt x="3" y="120"/>
                  </a:lnTo>
                  <a:lnTo>
                    <a:pt x="2" y="128"/>
                  </a:lnTo>
                  <a:lnTo>
                    <a:pt x="1" y="135"/>
                  </a:lnTo>
                  <a:lnTo>
                    <a:pt x="0" y="143"/>
                  </a:lnTo>
                  <a:lnTo>
                    <a:pt x="0" y="151"/>
                  </a:lnTo>
                  <a:lnTo>
                    <a:pt x="0" y="158"/>
                  </a:lnTo>
                  <a:lnTo>
                    <a:pt x="1" y="166"/>
                  </a:lnTo>
                  <a:lnTo>
                    <a:pt x="2" y="172"/>
                  </a:lnTo>
                  <a:lnTo>
                    <a:pt x="3" y="179"/>
                  </a:lnTo>
                  <a:lnTo>
                    <a:pt x="5" y="187"/>
                  </a:lnTo>
                  <a:lnTo>
                    <a:pt x="8" y="194"/>
                  </a:lnTo>
                  <a:lnTo>
                    <a:pt x="10" y="200"/>
                  </a:lnTo>
                  <a:lnTo>
                    <a:pt x="14" y="208"/>
                  </a:lnTo>
                  <a:lnTo>
                    <a:pt x="17" y="213"/>
                  </a:lnTo>
                  <a:lnTo>
                    <a:pt x="20" y="221"/>
                  </a:lnTo>
                  <a:lnTo>
                    <a:pt x="25" y="227"/>
                  </a:lnTo>
                  <a:lnTo>
                    <a:pt x="29" y="232"/>
                  </a:lnTo>
                  <a:lnTo>
                    <a:pt x="35" y="240"/>
                  </a:lnTo>
                  <a:lnTo>
                    <a:pt x="40" y="246"/>
                  </a:lnTo>
                  <a:lnTo>
                    <a:pt x="42" y="248"/>
                  </a:lnTo>
                  <a:lnTo>
                    <a:pt x="45" y="250"/>
                  </a:lnTo>
                  <a:lnTo>
                    <a:pt x="49" y="253"/>
                  </a:lnTo>
                  <a:lnTo>
                    <a:pt x="52" y="257"/>
                  </a:lnTo>
                  <a:lnTo>
                    <a:pt x="54" y="259"/>
                  </a:lnTo>
                  <a:lnTo>
                    <a:pt x="56" y="261"/>
                  </a:lnTo>
                  <a:lnTo>
                    <a:pt x="60" y="263"/>
                  </a:lnTo>
                  <a:lnTo>
                    <a:pt x="63" y="265"/>
                  </a:lnTo>
                  <a:lnTo>
                    <a:pt x="67" y="267"/>
                  </a:lnTo>
                  <a:lnTo>
                    <a:pt x="70" y="269"/>
                  </a:lnTo>
                  <a:lnTo>
                    <a:pt x="73" y="270"/>
                  </a:lnTo>
                  <a:lnTo>
                    <a:pt x="77" y="274"/>
                  </a:lnTo>
                  <a:lnTo>
                    <a:pt x="80" y="276"/>
                  </a:lnTo>
                  <a:lnTo>
                    <a:pt x="85" y="278"/>
                  </a:lnTo>
                  <a:lnTo>
                    <a:pt x="88" y="278"/>
                  </a:lnTo>
                  <a:lnTo>
                    <a:pt x="91" y="282"/>
                  </a:lnTo>
                  <a:lnTo>
                    <a:pt x="95" y="282"/>
                  </a:lnTo>
                  <a:lnTo>
                    <a:pt x="99" y="286"/>
                  </a:lnTo>
                  <a:lnTo>
                    <a:pt x="103" y="286"/>
                  </a:lnTo>
                  <a:lnTo>
                    <a:pt x="107" y="289"/>
                  </a:lnTo>
                  <a:lnTo>
                    <a:pt x="112" y="289"/>
                  </a:lnTo>
                  <a:lnTo>
                    <a:pt x="115" y="289"/>
                  </a:lnTo>
                  <a:lnTo>
                    <a:pt x="118" y="291"/>
                  </a:lnTo>
                  <a:lnTo>
                    <a:pt x="123" y="293"/>
                  </a:lnTo>
                  <a:lnTo>
                    <a:pt x="127" y="293"/>
                  </a:lnTo>
                  <a:lnTo>
                    <a:pt x="132" y="295"/>
                  </a:lnTo>
                  <a:lnTo>
                    <a:pt x="135" y="295"/>
                  </a:lnTo>
                  <a:lnTo>
                    <a:pt x="140" y="297"/>
                  </a:lnTo>
                  <a:lnTo>
                    <a:pt x="144" y="297"/>
                  </a:lnTo>
                  <a:lnTo>
                    <a:pt x="149" y="297"/>
                  </a:lnTo>
                  <a:lnTo>
                    <a:pt x="153" y="297"/>
                  </a:lnTo>
                  <a:lnTo>
                    <a:pt x="158" y="299"/>
                  </a:lnTo>
                  <a:lnTo>
                    <a:pt x="162" y="299"/>
                  </a:lnTo>
                  <a:lnTo>
                    <a:pt x="167" y="299"/>
                  </a:lnTo>
                  <a:lnTo>
                    <a:pt x="171" y="299"/>
                  </a:lnTo>
                  <a:lnTo>
                    <a:pt x="176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6404" name="Freeform 98">
              <a:extLst>
                <a:ext uri="{FF2B5EF4-FFF2-40B4-BE49-F238E27FC236}">
                  <a16:creationId xmlns:a16="http://schemas.microsoft.com/office/drawing/2014/main" id="{75562C1E-AA49-10EC-4F67-8F2D8C5DE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" y="831"/>
              <a:ext cx="299" cy="115"/>
            </a:xfrm>
            <a:custGeom>
              <a:avLst/>
              <a:gdLst>
                <a:gd name="T0" fmla="*/ 158 w 299"/>
                <a:gd name="T1" fmla="*/ 1 h 230"/>
                <a:gd name="T2" fmla="*/ 168 w 299"/>
                <a:gd name="T3" fmla="*/ 1 h 230"/>
                <a:gd name="T4" fmla="*/ 180 w 299"/>
                <a:gd name="T5" fmla="*/ 1 h 230"/>
                <a:gd name="T6" fmla="*/ 191 w 299"/>
                <a:gd name="T7" fmla="*/ 1 h 230"/>
                <a:gd name="T8" fmla="*/ 201 w 299"/>
                <a:gd name="T9" fmla="*/ 1 h 230"/>
                <a:gd name="T10" fmla="*/ 211 w 299"/>
                <a:gd name="T11" fmla="*/ 1 h 230"/>
                <a:gd name="T12" fmla="*/ 221 w 299"/>
                <a:gd name="T13" fmla="*/ 1 h 230"/>
                <a:gd name="T14" fmla="*/ 230 w 299"/>
                <a:gd name="T15" fmla="*/ 1 h 230"/>
                <a:gd name="T16" fmla="*/ 239 w 299"/>
                <a:gd name="T17" fmla="*/ 1 h 230"/>
                <a:gd name="T18" fmla="*/ 247 w 299"/>
                <a:gd name="T19" fmla="*/ 1 h 230"/>
                <a:gd name="T20" fmla="*/ 256 w 299"/>
                <a:gd name="T21" fmla="*/ 1 h 230"/>
                <a:gd name="T22" fmla="*/ 269 w 299"/>
                <a:gd name="T23" fmla="*/ 1 h 230"/>
                <a:gd name="T24" fmla="*/ 281 w 299"/>
                <a:gd name="T25" fmla="*/ 1 h 230"/>
                <a:gd name="T26" fmla="*/ 289 w 299"/>
                <a:gd name="T27" fmla="*/ 1 h 230"/>
                <a:gd name="T28" fmla="*/ 296 w 299"/>
                <a:gd name="T29" fmla="*/ 1 h 230"/>
                <a:gd name="T30" fmla="*/ 299 w 299"/>
                <a:gd name="T31" fmla="*/ 1 h 230"/>
                <a:gd name="T32" fmla="*/ 299 w 299"/>
                <a:gd name="T33" fmla="*/ 1 h 230"/>
                <a:gd name="T34" fmla="*/ 293 w 299"/>
                <a:gd name="T35" fmla="*/ 1 h 230"/>
                <a:gd name="T36" fmla="*/ 288 w 299"/>
                <a:gd name="T37" fmla="*/ 1 h 230"/>
                <a:gd name="T38" fmla="*/ 278 w 299"/>
                <a:gd name="T39" fmla="*/ 1 h 230"/>
                <a:gd name="T40" fmla="*/ 265 w 299"/>
                <a:gd name="T41" fmla="*/ 1 h 230"/>
                <a:gd name="T42" fmla="*/ 253 w 299"/>
                <a:gd name="T43" fmla="*/ 1 h 230"/>
                <a:gd name="T44" fmla="*/ 245 w 299"/>
                <a:gd name="T45" fmla="*/ 1 h 230"/>
                <a:gd name="T46" fmla="*/ 236 w 299"/>
                <a:gd name="T47" fmla="*/ 1 h 230"/>
                <a:gd name="T48" fmla="*/ 227 w 299"/>
                <a:gd name="T49" fmla="*/ 1 h 230"/>
                <a:gd name="T50" fmla="*/ 218 w 299"/>
                <a:gd name="T51" fmla="*/ 1 h 230"/>
                <a:gd name="T52" fmla="*/ 208 w 299"/>
                <a:gd name="T53" fmla="*/ 1 h 230"/>
                <a:gd name="T54" fmla="*/ 198 w 299"/>
                <a:gd name="T55" fmla="*/ 1 h 230"/>
                <a:gd name="T56" fmla="*/ 186 w 299"/>
                <a:gd name="T57" fmla="*/ 1 h 230"/>
                <a:gd name="T58" fmla="*/ 176 w 299"/>
                <a:gd name="T59" fmla="*/ 1 h 230"/>
                <a:gd name="T60" fmla="*/ 165 w 299"/>
                <a:gd name="T61" fmla="*/ 0 h 230"/>
                <a:gd name="T62" fmla="*/ 154 w 299"/>
                <a:gd name="T63" fmla="*/ 0 h 230"/>
                <a:gd name="T64" fmla="*/ 142 w 299"/>
                <a:gd name="T65" fmla="*/ 0 h 230"/>
                <a:gd name="T66" fmla="*/ 130 w 299"/>
                <a:gd name="T67" fmla="*/ 0 h 230"/>
                <a:gd name="T68" fmla="*/ 120 w 299"/>
                <a:gd name="T69" fmla="*/ 1 h 230"/>
                <a:gd name="T70" fmla="*/ 109 w 299"/>
                <a:gd name="T71" fmla="*/ 1 h 230"/>
                <a:gd name="T72" fmla="*/ 97 w 299"/>
                <a:gd name="T73" fmla="*/ 1 h 230"/>
                <a:gd name="T74" fmla="*/ 88 w 299"/>
                <a:gd name="T75" fmla="*/ 1 h 230"/>
                <a:gd name="T76" fmla="*/ 77 w 299"/>
                <a:gd name="T77" fmla="*/ 1 h 230"/>
                <a:gd name="T78" fmla="*/ 68 w 299"/>
                <a:gd name="T79" fmla="*/ 1 h 230"/>
                <a:gd name="T80" fmla="*/ 60 w 299"/>
                <a:gd name="T81" fmla="*/ 1 h 230"/>
                <a:gd name="T82" fmla="*/ 49 w 299"/>
                <a:gd name="T83" fmla="*/ 1 h 230"/>
                <a:gd name="T84" fmla="*/ 33 w 299"/>
                <a:gd name="T85" fmla="*/ 1 h 230"/>
                <a:gd name="T86" fmla="*/ 21 w 299"/>
                <a:gd name="T87" fmla="*/ 1 h 230"/>
                <a:gd name="T88" fmla="*/ 12 w 299"/>
                <a:gd name="T89" fmla="*/ 1 h 230"/>
                <a:gd name="T90" fmla="*/ 4 w 299"/>
                <a:gd name="T91" fmla="*/ 1 h 230"/>
                <a:gd name="T92" fmla="*/ 0 w 299"/>
                <a:gd name="T93" fmla="*/ 1 h 230"/>
                <a:gd name="T94" fmla="*/ 0 w 299"/>
                <a:gd name="T95" fmla="*/ 1 h 230"/>
                <a:gd name="T96" fmla="*/ 3 w 299"/>
                <a:gd name="T97" fmla="*/ 1 h 230"/>
                <a:gd name="T98" fmla="*/ 8 w 299"/>
                <a:gd name="T99" fmla="*/ 1 h 230"/>
                <a:gd name="T100" fmla="*/ 17 w 299"/>
                <a:gd name="T101" fmla="*/ 1 h 230"/>
                <a:gd name="T102" fmla="*/ 29 w 299"/>
                <a:gd name="T103" fmla="*/ 1 h 230"/>
                <a:gd name="T104" fmla="*/ 44 w 299"/>
                <a:gd name="T105" fmla="*/ 1 h 230"/>
                <a:gd name="T106" fmla="*/ 57 w 299"/>
                <a:gd name="T107" fmla="*/ 1 h 230"/>
                <a:gd name="T108" fmla="*/ 66 w 299"/>
                <a:gd name="T109" fmla="*/ 1 h 230"/>
                <a:gd name="T110" fmla="*/ 75 w 299"/>
                <a:gd name="T111" fmla="*/ 1 h 230"/>
                <a:gd name="T112" fmla="*/ 84 w 299"/>
                <a:gd name="T113" fmla="*/ 1 h 230"/>
                <a:gd name="T114" fmla="*/ 94 w 299"/>
                <a:gd name="T115" fmla="*/ 1 h 230"/>
                <a:gd name="T116" fmla="*/ 105 w 299"/>
                <a:gd name="T117" fmla="*/ 1 h 230"/>
                <a:gd name="T118" fmla="*/ 115 w 299"/>
                <a:gd name="T119" fmla="*/ 1 h 230"/>
                <a:gd name="T120" fmla="*/ 127 w 299"/>
                <a:gd name="T121" fmla="*/ 1 h 230"/>
                <a:gd name="T122" fmla="*/ 138 w 299"/>
                <a:gd name="T123" fmla="*/ 1 h 230"/>
                <a:gd name="T124" fmla="*/ 150 w 299"/>
                <a:gd name="T125" fmla="*/ 1 h 23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99"/>
                <a:gd name="T190" fmla="*/ 0 h 230"/>
                <a:gd name="T191" fmla="*/ 299 w 299"/>
                <a:gd name="T192" fmla="*/ 230 h 23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99" h="230">
                  <a:moveTo>
                    <a:pt x="150" y="230"/>
                  </a:moveTo>
                  <a:lnTo>
                    <a:pt x="154" y="230"/>
                  </a:lnTo>
                  <a:lnTo>
                    <a:pt x="158" y="230"/>
                  </a:lnTo>
                  <a:lnTo>
                    <a:pt x="162" y="230"/>
                  </a:lnTo>
                  <a:lnTo>
                    <a:pt x="165" y="230"/>
                  </a:lnTo>
                  <a:lnTo>
                    <a:pt x="168" y="228"/>
                  </a:lnTo>
                  <a:lnTo>
                    <a:pt x="173" y="228"/>
                  </a:lnTo>
                  <a:lnTo>
                    <a:pt x="176" y="228"/>
                  </a:lnTo>
                  <a:lnTo>
                    <a:pt x="180" y="228"/>
                  </a:lnTo>
                  <a:lnTo>
                    <a:pt x="183" y="226"/>
                  </a:lnTo>
                  <a:lnTo>
                    <a:pt x="186" y="226"/>
                  </a:lnTo>
                  <a:lnTo>
                    <a:pt x="191" y="224"/>
                  </a:lnTo>
                  <a:lnTo>
                    <a:pt x="194" y="224"/>
                  </a:lnTo>
                  <a:lnTo>
                    <a:pt x="198" y="222"/>
                  </a:lnTo>
                  <a:lnTo>
                    <a:pt x="201" y="222"/>
                  </a:lnTo>
                  <a:lnTo>
                    <a:pt x="204" y="220"/>
                  </a:lnTo>
                  <a:lnTo>
                    <a:pt x="208" y="220"/>
                  </a:lnTo>
                  <a:lnTo>
                    <a:pt x="211" y="218"/>
                  </a:lnTo>
                  <a:lnTo>
                    <a:pt x="215" y="216"/>
                  </a:lnTo>
                  <a:lnTo>
                    <a:pt x="218" y="214"/>
                  </a:lnTo>
                  <a:lnTo>
                    <a:pt x="221" y="214"/>
                  </a:lnTo>
                  <a:lnTo>
                    <a:pt x="224" y="213"/>
                  </a:lnTo>
                  <a:lnTo>
                    <a:pt x="227" y="213"/>
                  </a:lnTo>
                  <a:lnTo>
                    <a:pt x="230" y="211"/>
                  </a:lnTo>
                  <a:lnTo>
                    <a:pt x="234" y="209"/>
                  </a:lnTo>
                  <a:lnTo>
                    <a:pt x="236" y="207"/>
                  </a:lnTo>
                  <a:lnTo>
                    <a:pt x="239" y="205"/>
                  </a:lnTo>
                  <a:lnTo>
                    <a:pt x="242" y="205"/>
                  </a:lnTo>
                  <a:lnTo>
                    <a:pt x="245" y="203"/>
                  </a:lnTo>
                  <a:lnTo>
                    <a:pt x="247" y="201"/>
                  </a:lnTo>
                  <a:lnTo>
                    <a:pt x="251" y="199"/>
                  </a:lnTo>
                  <a:lnTo>
                    <a:pt x="253" y="197"/>
                  </a:lnTo>
                  <a:lnTo>
                    <a:pt x="256" y="195"/>
                  </a:lnTo>
                  <a:lnTo>
                    <a:pt x="261" y="192"/>
                  </a:lnTo>
                  <a:lnTo>
                    <a:pt x="265" y="188"/>
                  </a:lnTo>
                  <a:lnTo>
                    <a:pt x="269" y="184"/>
                  </a:lnTo>
                  <a:lnTo>
                    <a:pt x="273" y="178"/>
                  </a:lnTo>
                  <a:lnTo>
                    <a:pt x="278" y="174"/>
                  </a:lnTo>
                  <a:lnTo>
                    <a:pt x="281" y="169"/>
                  </a:lnTo>
                  <a:lnTo>
                    <a:pt x="284" y="163"/>
                  </a:lnTo>
                  <a:lnTo>
                    <a:pt x="288" y="159"/>
                  </a:lnTo>
                  <a:lnTo>
                    <a:pt x="289" y="154"/>
                  </a:lnTo>
                  <a:lnTo>
                    <a:pt x="292" y="148"/>
                  </a:lnTo>
                  <a:lnTo>
                    <a:pt x="293" y="142"/>
                  </a:lnTo>
                  <a:lnTo>
                    <a:pt x="296" y="136"/>
                  </a:lnTo>
                  <a:lnTo>
                    <a:pt x="297" y="131"/>
                  </a:lnTo>
                  <a:lnTo>
                    <a:pt x="299" y="125"/>
                  </a:lnTo>
                  <a:lnTo>
                    <a:pt x="299" y="119"/>
                  </a:lnTo>
                  <a:lnTo>
                    <a:pt x="299" y="114"/>
                  </a:lnTo>
                  <a:lnTo>
                    <a:pt x="299" y="108"/>
                  </a:lnTo>
                  <a:lnTo>
                    <a:pt x="299" y="102"/>
                  </a:lnTo>
                  <a:lnTo>
                    <a:pt x="297" y="97"/>
                  </a:lnTo>
                  <a:lnTo>
                    <a:pt x="296" y="91"/>
                  </a:lnTo>
                  <a:lnTo>
                    <a:pt x="293" y="85"/>
                  </a:lnTo>
                  <a:lnTo>
                    <a:pt x="292" y="79"/>
                  </a:lnTo>
                  <a:lnTo>
                    <a:pt x="289" y="74"/>
                  </a:lnTo>
                  <a:lnTo>
                    <a:pt x="288" y="70"/>
                  </a:lnTo>
                  <a:lnTo>
                    <a:pt x="284" y="64"/>
                  </a:lnTo>
                  <a:lnTo>
                    <a:pt x="281" y="58"/>
                  </a:lnTo>
                  <a:lnTo>
                    <a:pt x="278" y="55"/>
                  </a:lnTo>
                  <a:lnTo>
                    <a:pt x="273" y="49"/>
                  </a:lnTo>
                  <a:lnTo>
                    <a:pt x="269" y="45"/>
                  </a:lnTo>
                  <a:lnTo>
                    <a:pt x="265" y="41"/>
                  </a:lnTo>
                  <a:lnTo>
                    <a:pt x="261" y="38"/>
                  </a:lnTo>
                  <a:lnTo>
                    <a:pt x="256" y="34"/>
                  </a:lnTo>
                  <a:lnTo>
                    <a:pt x="253" y="30"/>
                  </a:lnTo>
                  <a:lnTo>
                    <a:pt x="251" y="28"/>
                  </a:lnTo>
                  <a:lnTo>
                    <a:pt x="247" y="28"/>
                  </a:lnTo>
                  <a:lnTo>
                    <a:pt x="245" y="26"/>
                  </a:lnTo>
                  <a:lnTo>
                    <a:pt x="242" y="22"/>
                  </a:lnTo>
                  <a:lnTo>
                    <a:pt x="239" y="20"/>
                  </a:lnTo>
                  <a:lnTo>
                    <a:pt x="236" y="19"/>
                  </a:lnTo>
                  <a:lnTo>
                    <a:pt x="234" y="19"/>
                  </a:lnTo>
                  <a:lnTo>
                    <a:pt x="230" y="17"/>
                  </a:lnTo>
                  <a:lnTo>
                    <a:pt x="227" y="15"/>
                  </a:lnTo>
                  <a:lnTo>
                    <a:pt x="224" y="13"/>
                  </a:lnTo>
                  <a:lnTo>
                    <a:pt x="221" y="13"/>
                  </a:lnTo>
                  <a:lnTo>
                    <a:pt x="218" y="11"/>
                  </a:lnTo>
                  <a:lnTo>
                    <a:pt x="215" y="11"/>
                  </a:lnTo>
                  <a:lnTo>
                    <a:pt x="211" y="9"/>
                  </a:lnTo>
                  <a:lnTo>
                    <a:pt x="208" y="9"/>
                  </a:lnTo>
                  <a:lnTo>
                    <a:pt x="204" y="7"/>
                  </a:lnTo>
                  <a:lnTo>
                    <a:pt x="201" y="5"/>
                  </a:lnTo>
                  <a:lnTo>
                    <a:pt x="198" y="3"/>
                  </a:lnTo>
                  <a:lnTo>
                    <a:pt x="194" y="3"/>
                  </a:lnTo>
                  <a:lnTo>
                    <a:pt x="191" y="3"/>
                  </a:lnTo>
                  <a:lnTo>
                    <a:pt x="186" y="1"/>
                  </a:lnTo>
                  <a:lnTo>
                    <a:pt x="183" y="1"/>
                  </a:lnTo>
                  <a:lnTo>
                    <a:pt x="180" y="1"/>
                  </a:lnTo>
                  <a:lnTo>
                    <a:pt x="176" y="1"/>
                  </a:lnTo>
                  <a:lnTo>
                    <a:pt x="173" y="0"/>
                  </a:lnTo>
                  <a:lnTo>
                    <a:pt x="168" y="0"/>
                  </a:lnTo>
                  <a:lnTo>
                    <a:pt x="165" y="0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4" y="0"/>
                  </a:lnTo>
                  <a:lnTo>
                    <a:pt x="150" y="0"/>
                  </a:lnTo>
                  <a:lnTo>
                    <a:pt x="146" y="0"/>
                  </a:lnTo>
                  <a:lnTo>
                    <a:pt x="142" y="0"/>
                  </a:lnTo>
                  <a:lnTo>
                    <a:pt x="138" y="0"/>
                  </a:lnTo>
                  <a:lnTo>
                    <a:pt x="135" y="0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23" y="1"/>
                  </a:lnTo>
                  <a:lnTo>
                    <a:pt x="120" y="1"/>
                  </a:lnTo>
                  <a:lnTo>
                    <a:pt x="115" y="1"/>
                  </a:lnTo>
                  <a:lnTo>
                    <a:pt x="112" y="1"/>
                  </a:lnTo>
                  <a:lnTo>
                    <a:pt x="109" y="3"/>
                  </a:lnTo>
                  <a:lnTo>
                    <a:pt x="105" y="3"/>
                  </a:lnTo>
                  <a:lnTo>
                    <a:pt x="102" y="3"/>
                  </a:lnTo>
                  <a:lnTo>
                    <a:pt x="97" y="5"/>
                  </a:lnTo>
                  <a:lnTo>
                    <a:pt x="94" y="7"/>
                  </a:lnTo>
                  <a:lnTo>
                    <a:pt x="92" y="9"/>
                  </a:lnTo>
                  <a:lnTo>
                    <a:pt x="88" y="9"/>
                  </a:lnTo>
                  <a:lnTo>
                    <a:pt x="84" y="11"/>
                  </a:lnTo>
                  <a:lnTo>
                    <a:pt x="80" y="11"/>
                  </a:lnTo>
                  <a:lnTo>
                    <a:pt x="77" y="13"/>
                  </a:lnTo>
                  <a:lnTo>
                    <a:pt x="75" y="13"/>
                  </a:lnTo>
                  <a:lnTo>
                    <a:pt x="71" y="15"/>
                  </a:lnTo>
                  <a:lnTo>
                    <a:pt x="68" y="17"/>
                  </a:lnTo>
                  <a:lnTo>
                    <a:pt x="66" y="19"/>
                  </a:lnTo>
                  <a:lnTo>
                    <a:pt x="62" y="19"/>
                  </a:lnTo>
                  <a:lnTo>
                    <a:pt x="60" y="20"/>
                  </a:lnTo>
                  <a:lnTo>
                    <a:pt x="57" y="22"/>
                  </a:lnTo>
                  <a:lnTo>
                    <a:pt x="55" y="26"/>
                  </a:lnTo>
                  <a:lnTo>
                    <a:pt x="49" y="28"/>
                  </a:lnTo>
                  <a:lnTo>
                    <a:pt x="44" y="34"/>
                  </a:lnTo>
                  <a:lnTo>
                    <a:pt x="39" y="38"/>
                  </a:lnTo>
                  <a:lnTo>
                    <a:pt x="33" y="41"/>
                  </a:lnTo>
                  <a:lnTo>
                    <a:pt x="29" y="45"/>
                  </a:lnTo>
                  <a:lnTo>
                    <a:pt x="25" y="49"/>
                  </a:lnTo>
                  <a:lnTo>
                    <a:pt x="21" y="55"/>
                  </a:lnTo>
                  <a:lnTo>
                    <a:pt x="17" y="58"/>
                  </a:lnTo>
                  <a:lnTo>
                    <a:pt x="14" y="64"/>
                  </a:lnTo>
                  <a:lnTo>
                    <a:pt x="12" y="70"/>
                  </a:lnTo>
                  <a:lnTo>
                    <a:pt x="8" y="74"/>
                  </a:lnTo>
                  <a:lnTo>
                    <a:pt x="6" y="79"/>
                  </a:lnTo>
                  <a:lnTo>
                    <a:pt x="4" y="85"/>
                  </a:lnTo>
                  <a:lnTo>
                    <a:pt x="3" y="91"/>
                  </a:lnTo>
                  <a:lnTo>
                    <a:pt x="0" y="97"/>
                  </a:lnTo>
                  <a:lnTo>
                    <a:pt x="0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0" y="131"/>
                  </a:lnTo>
                  <a:lnTo>
                    <a:pt x="3" y="136"/>
                  </a:lnTo>
                  <a:lnTo>
                    <a:pt x="4" y="142"/>
                  </a:lnTo>
                  <a:lnTo>
                    <a:pt x="6" y="148"/>
                  </a:lnTo>
                  <a:lnTo>
                    <a:pt x="8" y="154"/>
                  </a:lnTo>
                  <a:lnTo>
                    <a:pt x="12" y="159"/>
                  </a:lnTo>
                  <a:lnTo>
                    <a:pt x="14" y="163"/>
                  </a:lnTo>
                  <a:lnTo>
                    <a:pt x="17" y="169"/>
                  </a:lnTo>
                  <a:lnTo>
                    <a:pt x="21" y="174"/>
                  </a:lnTo>
                  <a:lnTo>
                    <a:pt x="25" y="178"/>
                  </a:lnTo>
                  <a:lnTo>
                    <a:pt x="29" y="184"/>
                  </a:lnTo>
                  <a:lnTo>
                    <a:pt x="33" y="188"/>
                  </a:lnTo>
                  <a:lnTo>
                    <a:pt x="39" y="192"/>
                  </a:lnTo>
                  <a:lnTo>
                    <a:pt x="44" y="195"/>
                  </a:lnTo>
                  <a:lnTo>
                    <a:pt x="49" y="199"/>
                  </a:lnTo>
                  <a:lnTo>
                    <a:pt x="55" y="203"/>
                  </a:lnTo>
                  <a:lnTo>
                    <a:pt x="57" y="205"/>
                  </a:lnTo>
                  <a:lnTo>
                    <a:pt x="60" y="205"/>
                  </a:lnTo>
                  <a:lnTo>
                    <a:pt x="62" y="207"/>
                  </a:lnTo>
                  <a:lnTo>
                    <a:pt x="66" y="209"/>
                  </a:lnTo>
                  <a:lnTo>
                    <a:pt x="68" y="211"/>
                  </a:lnTo>
                  <a:lnTo>
                    <a:pt x="71" y="213"/>
                  </a:lnTo>
                  <a:lnTo>
                    <a:pt x="75" y="213"/>
                  </a:lnTo>
                  <a:lnTo>
                    <a:pt x="77" y="214"/>
                  </a:lnTo>
                  <a:lnTo>
                    <a:pt x="80" y="214"/>
                  </a:lnTo>
                  <a:lnTo>
                    <a:pt x="84" y="216"/>
                  </a:lnTo>
                  <a:lnTo>
                    <a:pt x="88" y="218"/>
                  </a:lnTo>
                  <a:lnTo>
                    <a:pt x="92" y="220"/>
                  </a:lnTo>
                  <a:lnTo>
                    <a:pt x="94" y="220"/>
                  </a:lnTo>
                  <a:lnTo>
                    <a:pt x="97" y="222"/>
                  </a:lnTo>
                  <a:lnTo>
                    <a:pt x="102" y="222"/>
                  </a:lnTo>
                  <a:lnTo>
                    <a:pt x="105" y="224"/>
                  </a:lnTo>
                  <a:lnTo>
                    <a:pt x="109" y="224"/>
                  </a:lnTo>
                  <a:lnTo>
                    <a:pt x="112" y="226"/>
                  </a:lnTo>
                  <a:lnTo>
                    <a:pt x="115" y="226"/>
                  </a:lnTo>
                  <a:lnTo>
                    <a:pt x="120" y="228"/>
                  </a:lnTo>
                  <a:lnTo>
                    <a:pt x="123" y="228"/>
                  </a:lnTo>
                  <a:lnTo>
                    <a:pt x="127" y="228"/>
                  </a:lnTo>
                  <a:lnTo>
                    <a:pt x="130" y="228"/>
                  </a:lnTo>
                  <a:lnTo>
                    <a:pt x="135" y="230"/>
                  </a:lnTo>
                  <a:lnTo>
                    <a:pt x="138" y="230"/>
                  </a:lnTo>
                  <a:lnTo>
                    <a:pt x="142" y="230"/>
                  </a:lnTo>
                  <a:lnTo>
                    <a:pt x="146" y="230"/>
                  </a:lnTo>
                  <a:lnTo>
                    <a:pt x="150" y="23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6405" name="Freeform 99">
              <a:extLst>
                <a:ext uri="{FF2B5EF4-FFF2-40B4-BE49-F238E27FC236}">
                  <a16:creationId xmlns:a16="http://schemas.microsoft.com/office/drawing/2014/main" id="{CC438A6E-1689-2250-0778-9568FAD77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" y="905"/>
              <a:ext cx="346" cy="132"/>
            </a:xfrm>
            <a:custGeom>
              <a:avLst/>
              <a:gdLst>
                <a:gd name="T0" fmla="*/ 185 w 346"/>
                <a:gd name="T1" fmla="*/ 1 h 262"/>
                <a:gd name="T2" fmla="*/ 203 w 346"/>
                <a:gd name="T3" fmla="*/ 1 h 262"/>
                <a:gd name="T4" fmla="*/ 220 w 346"/>
                <a:gd name="T5" fmla="*/ 1 h 262"/>
                <a:gd name="T6" fmla="*/ 236 w 346"/>
                <a:gd name="T7" fmla="*/ 1 h 262"/>
                <a:gd name="T8" fmla="*/ 250 w 346"/>
                <a:gd name="T9" fmla="*/ 1 h 262"/>
                <a:gd name="T10" fmla="*/ 265 w 346"/>
                <a:gd name="T11" fmla="*/ 1 h 262"/>
                <a:gd name="T12" fmla="*/ 278 w 346"/>
                <a:gd name="T13" fmla="*/ 1 h 262"/>
                <a:gd name="T14" fmla="*/ 292 w 346"/>
                <a:gd name="T15" fmla="*/ 1 h 262"/>
                <a:gd name="T16" fmla="*/ 311 w 346"/>
                <a:gd name="T17" fmla="*/ 1 h 262"/>
                <a:gd name="T18" fmla="*/ 328 w 346"/>
                <a:gd name="T19" fmla="*/ 1 h 262"/>
                <a:gd name="T20" fmla="*/ 340 w 346"/>
                <a:gd name="T21" fmla="*/ 1 h 262"/>
                <a:gd name="T22" fmla="*/ 346 w 346"/>
                <a:gd name="T23" fmla="*/ 1 h 262"/>
                <a:gd name="T24" fmla="*/ 343 w 346"/>
                <a:gd name="T25" fmla="*/ 1 h 262"/>
                <a:gd name="T26" fmla="*/ 335 w 346"/>
                <a:gd name="T27" fmla="*/ 1 h 262"/>
                <a:gd name="T28" fmla="*/ 320 w 346"/>
                <a:gd name="T29" fmla="*/ 1 h 262"/>
                <a:gd name="T30" fmla="*/ 300 w 346"/>
                <a:gd name="T31" fmla="*/ 1 h 262"/>
                <a:gd name="T32" fmla="*/ 285 w 346"/>
                <a:gd name="T33" fmla="*/ 1 h 262"/>
                <a:gd name="T34" fmla="*/ 272 w 346"/>
                <a:gd name="T35" fmla="*/ 1 h 262"/>
                <a:gd name="T36" fmla="*/ 258 w 346"/>
                <a:gd name="T37" fmla="*/ 1 h 262"/>
                <a:gd name="T38" fmla="*/ 243 w 346"/>
                <a:gd name="T39" fmla="*/ 1 h 262"/>
                <a:gd name="T40" fmla="*/ 228 w 346"/>
                <a:gd name="T41" fmla="*/ 1 h 262"/>
                <a:gd name="T42" fmla="*/ 211 w 346"/>
                <a:gd name="T43" fmla="*/ 1 h 262"/>
                <a:gd name="T44" fmla="*/ 194 w 346"/>
                <a:gd name="T45" fmla="*/ 0 h 262"/>
                <a:gd name="T46" fmla="*/ 177 w 346"/>
                <a:gd name="T47" fmla="*/ 0 h 262"/>
                <a:gd name="T48" fmla="*/ 159 w 346"/>
                <a:gd name="T49" fmla="*/ 0 h 262"/>
                <a:gd name="T50" fmla="*/ 142 w 346"/>
                <a:gd name="T51" fmla="*/ 0 h 262"/>
                <a:gd name="T52" fmla="*/ 125 w 346"/>
                <a:gd name="T53" fmla="*/ 1 h 262"/>
                <a:gd name="T54" fmla="*/ 108 w 346"/>
                <a:gd name="T55" fmla="*/ 1 h 262"/>
                <a:gd name="T56" fmla="*/ 92 w 346"/>
                <a:gd name="T57" fmla="*/ 1 h 262"/>
                <a:gd name="T58" fmla="*/ 79 w 346"/>
                <a:gd name="T59" fmla="*/ 1 h 262"/>
                <a:gd name="T60" fmla="*/ 65 w 346"/>
                <a:gd name="T61" fmla="*/ 1 h 262"/>
                <a:gd name="T62" fmla="*/ 53 w 346"/>
                <a:gd name="T63" fmla="*/ 1 h 262"/>
                <a:gd name="T64" fmla="*/ 41 w 346"/>
                <a:gd name="T65" fmla="*/ 1 h 262"/>
                <a:gd name="T66" fmla="*/ 24 w 346"/>
                <a:gd name="T67" fmla="*/ 1 h 262"/>
                <a:gd name="T68" fmla="*/ 9 w 346"/>
                <a:gd name="T69" fmla="*/ 1 h 262"/>
                <a:gd name="T70" fmla="*/ 1 w 346"/>
                <a:gd name="T71" fmla="*/ 1 h 262"/>
                <a:gd name="T72" fmla="*/ 0 w 346"/>
                <a:gd name="T73" fmla="*/ 1 h 262"/>
                <a:gd name="T74" fmla="*/ 5 w 346"/>
                <a:gd name="T75" fmla="*/ 1 h 262"/>
                <a:gd name="T76" fmla="*/ 16 w 346"/>
                <a:gd name="T77" fmla="*/ 1 h 262"/>
                <a:gd name="T78" fmla="*/ 33 w 346"/>
                <a:gd name="T79" fmla="*/ 1 h 262"/>
                <a:gd name="T80" fmla="*/ 47 w 346"/>
                <a:gd name="T81" fmla="*/ 1 h 262"/>
                <a:gd name="T82" fmla="*/ 59 w 346"/>
                <a:gd name="T83" fmla="*/ 1 h 262"/>
                <a:gd name="T84" fmla="*/ 72 w 346"/>
                <a:gd name="T85" fmla="*/ 1 h 262"/>
                <a:gd name="T86" fmla="*/ 86 w 346"/>
                <a:gd name="T87" fmla="*/ 1 h 262"/>
                <a:gd name="T88" fmla="*/ 100 w 346"/>
                <a:gd name="T89" fmla="*/ 1 h 262"/>
                <a:gd name="T90" fmla="*/ 116 w 346"/>
                <a:gd name="T91" fmla="*/ 1 h 262"/>
                <a:gd name="T92" fmla="*/ 133 w 346"/>
                <a:gd name="T93" fmla="*/ 1 h 262"/>
                <a:gd name="T94" fmla="*/ 150 w 346"/>
                <a:gd name="T95" fmla="*/ 1 h 262"/>
                <a:gd name="T96" fmla="*/ 168 w 346"/>
                <a:gd name="T97" fmla="*/ 1 h 2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6"/>
                <a:gd name="T148" fmla="*/ 0 h 262"/>
                <a:gd name="T149" fmla="*/ 346 w 346"/>
                <a:gd name="T150" fmla="*/ 262 h 26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6" h="262">
                  <a:moveTo>
                    <a:pt x="172" y="262"/>
                  </a:moveTo>
                  <a:lnTo>
                    <a:pt x="177" y="262"/>
                  </a:lnTo>
                  <a:lnTo>
                    <a:pt x="181" y="262"/>
                  </a:lnTo>
                  <a:lnTo>
                    <a:pt x="185" y="260"/>
                  </a:lnTo>
                  <a:lnTo>
                    <a:pt x="189" y="260"/>
                  </a:lnTo>
                  <a:lnTo>
                    <a:pt x="194" y="260"/>
                  </a:lnTo>
                  <a:lnTo>
                    <a:pt x="198" y="260"/>
                  </a:lnTo>
                  <a:lnTo>
                    <a:pt x="203" y="260"/>
                  </a:lnTo>
                  <a:lnTo>
                    <a:pt x="207" y="260"/>
                  </a:lnTo>
                  <a:lnTo>
                    <a:pt x="211" y="258"/>
                  </a:lnTo>
                  <a:lnTo>
                    <a:pt x="215" y="258"/>
                  </a:lnTo>
                  <a:lnTo>
                    <a:pt x="220" y="257"/>
                  </a:lnTo>
                  <a:lnTo>
                    <a:pt x="223" y="257"/>
                  </a:lnTo>
                  <a:lnTo>
                    <a:pt x="228" y="255"/>
                  </a:lnTo>
                  <a:lnTo>
                    <a:pt x="232" y="253"/>
                  </a:lnTo>
                  <a:lnTo>
                    <a:pt x="236" y="253"/>
                  </a:lnTo>
                  <a:lnTo>
                    <a:pt x="240" y="251"/>
                  </a:lnTo>
                  <a:lnTo>
                    <a:pt x="243" y="251"/>
                  </a:lnTo>
                  <a:lnTo>
                    <a:pt x="247" y="249"/>
                  </a:lnTo>
                  <a:lnTo>
                    <a:pt x="250" y="247"/>
                  </a:lnTo>
                  <a:lnTo>
                    <a:pt x="255" y="245"/>
                  </a:lnTo>
                  <a:lnTo>
                    <a:pt x="258" y="243"/>
                  </a:lnTo>
                  <a:lnTo>
                    <a:pt x="262" y="241"/>
                  </a:lnTo>
                  <a:lnTo>
                    <a:pt x="265" y="239"/>
                  </a:lnTo>
                  <a:lnTo>
                    <a:pt x="269" y="239"/>
                  </a:lnTo>
                  <a:lnTo>
                    <a:pt x="272" y="236"/>
                  </a:lnTo>
                  <a:lnTo>
                    <a:pt x="276" y="234"/>
                  </a:lnTo>
                  <a:lnTo>
                    <a:pt x="278" y="234"/>
                  </a:lnTo>
                  <a:lnTo>
                    <a:pt x="282" y="232"/>
                  </a:lnTo>
                  <a:lnTo>
                    <a:pt x="285" y="228"/>
                  </a:lnTo>
                  <a:lnTo>
                    <a:pt x="289" y="226"/>
                  </a:lnTo>
                  <a:lnTo>
                    <a:pt x="292" y="224"/>
                  </a:lnTo>
                  <a:lnTo>
                    <a:pt x="295" y="224"/>
                  </a:lnTo>
                  <a:lnTo>
                    <a:pt x="300" y="219"/>
                  </a:lnTo>
                  <a:lnTo>
                    <a:pt x="305" y="213"/>
                  </a:lnTo>
                  <a:lnTo>
                    <a:pt x="311" y="207"/>
                  </a:lnTo>
                  <a:lnTo>
                    <a:pt x="316" y="203"/>
                  </a:lnTo>
                  <a:lnTo>
                    <a:pt x="320" y="198"/>
                  </a:lnTo>
                  <a:lnTo>
                    <a:pt x="325" y="192"/>
                  </a:lnTo>
                  <a:lnTo>
                    <a:pt x="328" y="186"/>
                  </a:lnTo>
                  <a:lnTo>
                    <a:pt x="333" y="181"/>
                  </a:lnTo>
                  <a:lnTo>
                    <a:pt x="335" y="175"/>
                  </a:lnTo>
                  <a:lnTo>
                    <a:pt x="338" y="169"/>
                  </a:lnTo>
                  <a:lnTo>
                    <a:pt x="340" y="161"/>
                  </a:lnTo>
                  <a:lnTo>
                    <a:pt x="342" y="156"/>
                  </a:lnTo>
                  <a:lnTo>
                    <a:pt x="343" y="150"/>
                  </a:lnTo>
                  <a:lnTo>
                    <a:pt x="345" y="142"/>
                  </a:lnTo>
                  <a:lnTo>
                    <a:pt x="346" y="137"/>
                  </a:lnTo>
                  <a:lnTo>
                    <a:pt x="346" y="131"/>
                  </a:lnTo>
                  <a:lnTo>
                    <a:pt x="346" y="123"/>
                  </a:lnTo>
                  <a:lnTo>
                    <a:pt x="345" y="116"/>
                  </a:lnTo>
                  <a:lnTo>
                    <a:pt x="343" y="110"/>
                  </a:lnTo>
                  <a:lnTo>
                    <a:pt x="342" y="103"/>
                  </a:lnTo>
                  <a:lnTo>
                    <a:pt x="340" y="97"/>
                  </a:lnTo>
                  <a:lnTo>
                    <a:pt x="338" y="91"/>
                  </a:lnTo>
                  <a:lnTo>
                    <a:pt x="335" y="84"/>
                  </a:lnTo>
                  <a:lnTo>
                    <a:pt x="333" y="78"/>
                  </a:lnTo>
                  <a:lnTo>
                    <a:pt x="328" y="72"/>
                  </a:lnTo>
                  <a:lnTo>
                    <a:pt x="325" y="66"/>
                  </a:lnTo>
                  <a:lnTo>
                    <a:pt x="320" y="61"/>
                  </a:lnTo>
                  <a:lnTo>
                    <a:pt x="316" y="57"/>
                  </a:lnTo>
                  <a:lnTo>
                    <a:pt x="311" y="51"/>
                  </a:lnTo>
                  <a:lnTo>
                    <a:pt x="305" y="45"/>
                  </a:lnTo>
                  <a:lnTo>
                    <a:pt x="300" y="42"/>
                  </a:lnTo>
                  <a:lnTo>
                    <a:pt x="295" y="38"/>
                  </a:lnTo>
                  <a:lnTo>
                    <a:pt x="292" y="34"/>
                  </a:lnTo>
                  <a:lnTo>
                    <a:pt x="289" y="32"/>
                  </a:lnTo>
                  <a:lnTo>
                    <a:pt x="285" y="28"/>
                  </a:lnTo>
                  <a:lnTo>
                    <a:pt x="282" y="28"/>
                  </a:lnTo>
                  <a:lnTo>
                    <a:pt x="278" y="25"/>
                  </a:lnTo>
                  <a:lnTo>
                    <a:pt x="276" y="23"/>
                  </a:lnTo>
                  <a:lnTo>
                    <a:pt x="272" y="21"/>
                  </a:lnTo>
                  <a:lnTo>
                    <a:pt x="269" y="21"/>
                  </a:lnTo>
                  <a:lnTo>
                    <a:pt x="265" y="19"/>
                  </a:lnTo>
                  <a:lnTo>
                    <a:pt x="262" y="17"/>
                  </a:lnTo>
                  <a:lnTo>
                    <a:pt x="258" y="15"/>
                  </a:lnTo>
                  <a:lnTo>
                    <a:pt x="255" y="13"/>
                  </a:lnTo>
                  <a:lnTo>
                    <a:pt x="250" y="11"/>
                  </a:lnTo>
                  <a:lnTo>
                    <a:pt x="247" y="11"/>
                  </a:lnTo>
                  <a:lnTo>
                    <a:pt x="243" y="9"/>
                  </a:lnTo>
                  <a:lnTo>
                    <a:pt x="240" y="9"/>
                  </a:lnTo>
                  <a:lnTo>
                    <a:pt x="236" y="7"/>
                  </a:lnTo>
                  <a:lnTo>
                    <a:pt x="232" y="6"/>
                  </a:lnTo>
                  <a:lnTo>
                    <a:pt x="228" y="4"/>
                  </a:lnTo>
                  <a:lnTo>
                    <a:pt x="223" y="4"/>
                  </a:lnTo>
                  <a:lnTo>
                    <a:pt x="220" y="2"/>
                  </a:lnTo>
                  <a:lnTo>
                    <a:pt x="215" y="2"/>
                  </a:lnTo>
                  <a:lnTo>
                    <a:pt x="211" y="2"/>
                  </a:lnTo>
                  <a:lnTo>
                    <a:pt x="207" y="2"/>
                  </a:lnTo>
                  <a:lnTo>
                    <a:pt x="203" y="0"/>
                  </a:lnTo>
                  <a:lnTo>
                    <a:pt x="198" y="0"/>
                  </a:lnTo>
                  <a:lnTo>
                    <a:pt x="194" y="0"/>
                  </a:lnTo>
                  <a:lnTo>
                    <a:pt x="189" y="0"/>
                  </a:lnTo>
                  <a:lnTo>
                    <a:pt x="185" y="0"/>
                  </a:lnTo>
                  <a:lnTo>
                    <a:pt x="181" y="0"/>
                  </a:lnTo>
                  <a:lnTo>
                    <a:pt x="177" y="0"/>
                  </a:lnTo>
                  <a:lnTo>
                    <a:pt x="172" y="0"/>
                  </a:lnTo>
                  <a:lnTo>
                    <a:pt x="168" y="0"/>
                  </a:lnTo>
                  <a:lnTo>
                    <a:pt x="163" y="0"/>
                  </a:lnTo>
                  <a:lnTo>
                    <a:pt x="159" y="0"/>
                  </a:lnTo>
                  <a:lnTo>
                    <a:pt x="154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2" y="0"/>
                  </a:lnTo>
                  <a:lnTo>
                    <a:pt x="138" y="2"/>
                  </a:lnTo>
                  <a:lnTo>
                    <a:pt x="133" y="2"/>
                  </a:lnTo>
                  <a:lnTo>
                    <a:pt x="130" y="2"/>
                  </a:lnTo>
                  <a:lnTo>
                    <a:pt x="125" y="2"/>
                  </a:lnTo>
                  <a:lnTo>
                    <a:pt x="121" y="4"/>
                  </a:lnTo>
                  <a:lnTo>
                    <a:pt x="116" y="4"/>
                  </a:lnTo>
                  <a:lnTo>
                    <a:pt x="113" y="6"/>
                  </a:lnTo>
                  <a:lnTo>
                    <a:pt x="108" y="7"/>
                  </a:lnTo>
                  <a:lnTo>
                    <a:pt x="105" y="9"/>
                  </a:lnTo>
                  <a:lnTo>
                    <a:pt x="100" y="9"/>
                  </a:lnTo>
                  <a:lnTo>
                    <a:pt x="97" y="11"/>
                  </a:lnTo>
                  <a:lnTo>
                    <a:pt x="92" y="11"/>
                  </a:lnTo>
                  <a:lnTo>
                    <a:pt x="89" y="13"/>
                  </a:lnTo>
                  <a:lnTo>
                    <a:pt x="86" y="15"/>
                  </a:lnTo>
                  <a:lnTo>
                    <a:pt x="82" y="17"/>
                  </a:lnTo>
                  <a:lnTo>
                    <a:pt x="79" y="19"/>
                  </a:lnTo>
                  <a:lnTo>
                    <a:pt x="76" y="21"/>
                  </a:lnTo>
                  <a:lnTo>
                    <a:pt x="72" y="21"/>
                  </a:lnTo>
                  <a:lnTo>
                    <a:pt x="69" y="23"/>
                  </a:lnTo>
                  <a:lnTo>
                    <a:pt x="65" y="25"/>
                  </a:lnTo>
                  <a:lnTo>
                    <a:pt x="62" y="28"/>
                  </a:lnTo>
                  <a:lnTo>
                    <a:pt x="59" y="28"/>
                  </a:lnTo>
                  <a:lnTo>
                    <a:pt x="55" y="32"/>
                  </a:lnTo>
                  <a:lnTo>
                    <a:pt x="53" y="34"/>
                  </a:lnTo>
                  <a:lnTo>
                    <a:pt x="50" y="38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41" y="44"/>
                  </a:lnTo>
                  <a:lnTo>
                    <a:pt x="38" y="45"/>
                  </a:lnTo>
                  <a:lnTo>
                    <a:pt x="33" y="51"/>
                  </a:lnTo>
                  <a:lnTo>
                    <a:pt x="28" y="57"/>
                  </a:lnTo>
                  <a:lnTo>
                    <a:pt x="24" y="61"/>
                  </a:lnTo>
                  <a:lnTo>
                    <a:pt x="20" y="66"/>
                  </a:lnTo>
                  <a:lnTo>
                    <a:pt x="16" y="72"/>
                  </a:lnTo>
                  <a:lnTo>
                    <a:pt x="12" y="78"/>
                  </a:lnTo>
                  <a:lnTo>
                    <a:pt x="9" y="84"/>
                  </a:lnTo>
                  <a:lnTo>
                    <a:pt x="7" y="91"/>
                  </a:lnTo>
                  <a:lnTo>
                    <a:pt x="5" y="97"/>
                  </a:lnTo>
                  <a:lnTo>
                    <a:pt x="2" y="103"/>
                  </a:lnTo>
                  <a:lnTo>
                    <a:pt x="1" y="110"/>
                  </a:lnTo>
                  <a:lnTo>
                    <a:pt x="0" y="116"/>
                  </a:lnTo>
                  <a:lnTo>
                    <a:pt x="0" y="123"/>
                  </a:lnTo>
                  <a:lnTo>
                    <a:pt x="0" y="131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1" y="150"/>
                  </a:lnTo>
                  <a:lnTo>
                    <a:pt x="2" y="156"/>
                  </a:lnTo>
                  <a:lnTo>
                    <a:pt x="5" y="161"/>
                  </a:lnTo>
                  <a:lnTo>
                    <a:pt x="7" y="169"/>
                  </a:lnTo>
                  <a:lnTo>
                    <a:pt x="9" y="175"/>
                  </a:lnTo>
                  <a:lnTo>
                    <a:pt x="12" y="181"/>
                  </a:lnTo>
                  <a:lnTo>
                    <a:pt x="16" y="186"/>
                  </a:lnTo>
                  <a:lnTo>
                    <a:pt x="20" y="192"/>
                  </a:lnTo>
                  <a:lnTo>
                    <a:pt x="24" y="198"/>
                  </a:lnTo>
                  <a:lnTo>
                    <a:pt x="28" y="203"/>
                  </a:lnTo>
                  <a:lnTo>
                    <a:pt x="33" y="207"/>
                  </a:lnTo>
                  <a:lnTo>
                    <a:pt x="38" y="213"/>
                  </a:lnTo>
                  <a:lnTo>
                    <a:pt x="41" y="215"/>
                  </a:lnTo>
                  <a:lnTo>
                    <a:pt x="44" y="219"/>
                  </a:lnTo>
                  <a:lnTo>
                    <a:pt x="47" y="220"/>
                  </a:lnTo>
                  <a:lnTo>
                    <a:pt x="50" y="224"/>
                  </a:lnTo>
                  <a:lnTo>
                    <a:pt x="53" y="224"/>
                  </a:lnTo>
                  <a:lnTo>
                    <a:pt x="55" y="226"/>
                  </a:lnTo>
                  <a:lnTo>
                    <a:pt x="59" y="228"/>
                  </a:lnTo>
                  <a:lnTo>
                    <a:pt x="62" y="232"/>
                  </a:lnTo>
                  <a:lnTo>
                    <a:pt x="65" y="234"/>
                  </a:lnTo>
                  <a:lnTo>
                    <a:pt x="69" y="234"/>
                  </a:lnTo>
                  <a:lnTo>
                    <a:pt x="72" y="236"/>
                  </a:lnTo>
                  <a:lnTo>
                    <a:pt x="76" y="239"/>
                  </a:lnTo>
                  <a:lnTo>
                    <a:pt x="79" y="239"/>
                  </a:lnTo>
                  <a:lnTo>
                    <a:pt x="82" y="241"/>
                  </a:lnTo>
                  <a:lnTo>
                    <a:pt x="86" y="243"/>
                  </a:lnTo>
                  <a:lnTo>
                    <a:pt x="89" y="245"/>
                  </a:lnTo>
                  <a:lnTo>
                    <a:pt x="92" y="247"/>
                  </a:lnTo>
                  <a:lnTo>
                    <a:pt x="97" y="249"/>
                  </a:lnTo>
                  <a:lnTo>
                    <a:pt x="100" y="251"/>
                  </a:lnTo>
                  <a:lnTo>
                    <a:pt x="105" y="251"/>
                  </a:lnTo>
                  <a:lnTo>
                    <a:pt x="108" y="253"/>
                  </a:lnTo>
                  <a:lnTo>
                    <a:pt x="113" y="253"/>
                  </a:lnTo>
                  <a:lnTo>
                    <a:pt x="116" y="255"/>
                  </a:lnTo>
                  <a:lnTo>
                    <a:pt x="121" y="257"/>
                  </a:lnTo>
                  <a:lnTo>
                    <a:pt x="125" y="257"/>
                  </a:lnTo>
                  <a:lnTo>
                    <a:pt x="130" y="258"/>
                  </a:lnTo>
                  <a:lnTo>
                    <a:pt x="133" y="258"/>
                  </a:lnTo>
                  <a:lnTo>
                    <a:pt x="138" y="260"/>
                  </a:lnTo>
                  <a:lnTo>
                    <a:pt x="142" y="260"/>
                  </a:lnTo>
                  <a:lnTo>
                    <a:pt x="145" y="260"/>
                  </a:lnTo>
                  <a:lnTo>
                    <a:pt x="150" y="260"/>
                  </a:lnTo>
                  <a:lnTo>
                    <a:pt x="154" y="260"/>
                  </a:lnTo>
                  <a:lnTo>
                    <a:pt x="159" y="260"/>
                  </a:lnTo>
                  <a:lnTo>
                    <a:pt x="163" y="262"/>
                  </a:lnTo>
                  <a:lnTo>
                    <a:pt x="168" y="262"/>
                  </a:lnTo>
                  <a:lnTo>
                    <a:pt x="172" y="26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6406" name="Freeform 100">
              <a:extLst>
                <a:ext uri="{FF2B5EF4-FFF2-40B4-BE49-F238E27FC236}">
                  <a16:creationId xmlns:a16="http://schemas.microsoft.com/office/drawing/2014/main" id="{C41F1F64-01C8-23DF-D383-1BF90157F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" y="896"/>
              <a:ext cx="453" cy="173"/>
            </a:xfrm>
            <a:custGeom>
              <a:avLst/>
              <a:gdLst>
                <a:gd name="T0" fmla="*/ 243 w 453"/>
                <a:gd name="T1" fmla="*/ 1 h 346"/>
                <a:gd name="T2" fmla="*/ 266 w 453"/>
                <a:gd name="T3" fmla="*/ 1 h 346"/>
                <a:gd name="T4" fmla="*/ 287 w 453"/>
                <a:gd name="T5" fmla="*/ 1 h 346"/>
                <a:gd name="T6" fmla="*/ 309 w 453"/>
                <a:gd name="T7" fmla="*/ 1 h 346"/>
                <a:gd name="T8" fmla="*/ 329 w 453"/>
                <a:gd name="T9" fmla="*/ 1 h 346"/>
                <a:gd name="T10" fmla="*/ 348 w 453"/>
                <a:gd name="T11" fmla="*/ 1 h 346"/>
                <a:gd name="T12" fmla="*/ 365 w 453"/>
                <a:gd name="T13" fmla="*/ 1 h 346"/>
                <a:gd name="T14" fmla="*/ 382 w 453"/>
                <a:gd name="T15" fmla="*/ 1 h 346"/>
                <a:gd name="T16" fmla="*/ 398 w 453"/>
                <a:gd name="T17" fmla="*/ 1 h 346"/>
                <a:gd name="T18" fmla="*/ 410 w 453"/>
                <a:gd name="T19" fmla="*/ 1 h 346"/>
                <a:gd name="T20" fmla="*/ 423 w 453"/>
                <a:gd name="T21" fmla="*/ 1 h 346"/>
                <a:gd name="T22" fmla="*/ 438 w 453"/>
                <a:gd name="T23" fmla="*/ 1 h 346"/>
                <a:gd name="T24" fmla="*/ 450 w 453"/>
                <a:gd name="T25" fmla="*/ 1 h 346"/>
                <a:gd name="T26" fmla="*/ 453 w 453"/>
                <a:gd name="T27" fmla="*/ 1 h 346"/>
                <a:gd name="T28" fmla="*/ 445 w 453"/>
                <a:gd name="T29" fmla="*/ 1 h 346"/>
                <a:gd name="T30" fmla="*/ 430 w 453"/>
                <a:gd name="T31" fmla="*/ 1 h 346"/>
                <a:gd name="T32" fmla="*/ 417 w 453"/>
                <a:gd name="T33" fmla="*/ 1 h 346"/>
                <a:gd name="T34" fmla="*/ 403 w 453"/>
                <a:gd name="T35" fmla="*/ 1 h 346"/>
                <a:gd name="T36" fmla="*/ 390 w 453"/>
                <a:gd name="T37" fmla="*/ 1 h 346"/>
                <a:gd name="T38" fmla="*/ 374 w 453"/>
                <a:gd name="T39" fmla="*/ 1 h 346"/>
                <a:gd name="T40" fmla="*/ 357 w 453"/>
                <a:gd name="T41" fmla="*/ 1 h 346"/>
                <a:gd name="T42" fmla="*/ 339 w 453"/>
                <a:gd name="T43" fmla="*/ 1 h 346"/>
                <a:gd name="T44" fmla="*/ 319 w 453"/>
                <a:gd name="T45" fmla="*/ 1 h 346"/>
                <a:gd name="T46" fmla="*/ 299 w 453"/>
                <a:gd name="T47" fmla="*/ 1 h 346"/>
                <a:gd name="T48" fmla="*/ 277 w 453"/>
                <a:gd name="T49" fmla="*/ 1 h 346"/>
                <a:gd name="T50" fmla="*/ 255 w 453"/>
                <a:gd name="T51" fmla="*/ 0 h 346"/>
                <a:gd name="T52" fmla="*/ 232 w 453"/>
                <a:gd name="T53" fmla="*/ 0 h 346"/>
                <a:gd name="T54" fmla="*/ 208 w 453"/>
                <a:gd name="T55" fmla="*/ 0 h 346"/>
                <a:gd name="T56" fmla="*/ 186 w 453"/>
                <a:gd name="T57" fmla="*/ 1 h 346"/>
                <a:gd name="T58" fmla="*/ 163 w 453"/>
                <a:gd name="T59" fmla="*/ 1 h 346"/>
                <a:gd name="T60" fmla="*/ 142 w 453"/>
                <a:gd name="T61" fmla="*/ 1 h 346"/>
                <a:gd name="T62" fmla="*/ 122 w 453"/>
                <a:gd name="T63" fmla="*/ 1 h 346"/>
                <a:gd name="T64" fmla="*/ 104 w 453"/>
                <a:gd name="T65" fmla="*/ 1 h 346"/>
                <a:gd name="T66" fmla="*/ 85 w 453"/>
                <a:gd name="T67" fmla="*/ 1 h 346"/>
                <a:gd name="T68" fmla="*/ 70 w 453"/>
                <a:gd name="T69" fmla="*/ 1 h 346"/>
                <a:gd name="T70" fmla="*/ 54 w 453"/>
                <a:gd name="T71" fmla="*/ 1 h 346"/>
                <a:gd name="T72" fmla="*/ 40 w 453"/>
                <a:gd name="T73" fmla="*/ 1 h 346"/>
                <a:gd name="T74" fmla="*/ 29 w 453"/>
                <a:gd name="T75" fmla="*/ 1 h 346"/>
                <a:gd name="T76" fmla="*/ 12 w 453"/>
                <a:gd name="T77" fmla="*/ 1 h 346"/>
                <a:gd name="T78" fmla="*/ 2 w 453"/>
                <a:gd name="T79" fmla="*/ 1 h 346"/>
                <a:gd name="T80" fmla="*/ 0 w 453"/>
                <a:gd name="T81" fmla="*/ 1 h 346"/>
                <a:gd name="T82" fmla="*/ 5 w 453"/>
                <a:gd name="T83" fmla="*/ 1 h 346"/>
                <a:gd name="T84" fmla="*/ 21 w 453"/>
                <a:gd name="T85" fmla="*/ 1 h 346"/>
                <a:gd name="T86" fmla="*/ 35 w 453"/>
                <a:gd name="T87" fmla="*/ 1 h 346"/>
                <a:gd name="T88" fmla="*/ 47 w 453"/>
                <a:gd name="T89" fmla="*/ 1 h 346"/>
                <a:gd name="T90" fmla="*/ 61 w 453"/>
                <a:gd name="T91" fmla="*/ 1 h 346"/>
                <a:gd name="T92" fmla="*/ 78 w 453"/>
                <a:gd name="T93" fmla="*/ 1 h 346"/>
                <a:gd name="T94" fmla="*/ 95 w 453"/>
                <a:gd name="T95" fmla="*/ 1 h 346"/>
                <a:gd name="T96" fmla="*/ 113 w 453"/>
                <a:gd name="T97" fmla="*/ 1 h 346"/>
                <a:gd name="T98" fmla="*/ 132 w 453"/>
                <a:gd name="T99" fmla="*/ 1 h 346"/>
                <a:gd name="T100" fmla="*/ 153 w 453"/>
                <a:gd name="T101" fmla="*/ 1 h 346"/>
                <a:gd name="T102" fmla="*/ 175 w 453"/>
                <a:gd name="T103" fmla="*/ 1 h 346"/>
                <a:gd name="T104" fmla="*/ 197 w 453"/>
                <a:gd name="T105" fmla="*/ 1 h 346"/>
                <a:gd name="T106" fmla="*/ 220 w 453"/>
                <a:gd name="T107" fmla="*/ 1 h 3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53"/>
                <a:gd name="T163" fmla="*/ 0 h 346"/>
                <a:gd name="T164" fmla="*/ 453 w 453"/>
                <a:gd name="T165" fmla="*/ 346 h 3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53" h="346">
                  <a:moveTo>
                    <a:pt x="226" y="346"/>
                  </a:moveTo>
                  <a:lnTo>
                    <a:pt x="232" y="346"/>
                  </a:lnTo>
                  <a:lnTo>
                    <a:pt x="238" y="346"/>
                  </a:lnTo>
                  <a:lnTo>
                    <a:pt x="243" y="346"/>
                  </a:lnTo>
                  <a:lnTo>
                    <a:pt x="249" y="346"/>
                  </a:lnTo>
                  <a:lnTo>
                    <a:pt x="255" y="344"/>
                  </a:lnTo>
                  <a:lnTo>
                    <a:pt x="260" y="344"/>
                  </a:lnTo>
                  <a:lnTo>
                    <a:pt x="266" y="342"/>
                  </a:lnTo>
                  <a:lnTo>
                    <a:pt x="271" y="342"/>
                  </a:lnTo>
                  <a:lnTo>
                    <a:pt x="277" y="340"/>
                  </a:lnTo>
                  <a:lnTo>
                    <a:pt x="283" y="340"/>
                  </a:lnTo>
                  <a:lnTo>
                    <a:pt x="287" y="338"/>
                  </a:lnTo>
                  <a:lnTo>
                    <a:pt x="293" y="336"/>
                  </a:lnTo>
                  <a:lnTo>
                    <a:pt x="299" y="336"/>
                  </a:lnTo>
                  <a:lnTo>
                    <a:pt x="304" y="335"/>
                  </a:lnTo>
                  <a:lnTo>
                    <a:pt x="309" y="333"/>
                  </a:lnTo>
                  <a:lnTo>
                    <a:pt x="314" y="333"/>
                  </a:lnTo>
                  <a:lnTo>
                    <a:pt x="319" y="329"/>
                  </a:lnTo>
                  <a:lnTo>
                    <a:pt x="324" y="327"/>
                  </a:lnTo>
                  <a:lnTo>
                    <a:pt x="329" y="327"/>
                  </a:lnTo>
                  <a:lnTo>
                    <a:pt x="333" y="325"/>
                  </a:lnTo>
                  <a:lnTo>
                    <a:pt x="339" y="321"/>
                  </a:lnTo>
                  <a:lnTo>
                    <a:pt x="344" y="319"/>
                  </a:lnTo>
                  <a:lnTo>
                    <a:pt x="348" y="317"/>
                  </a:lnTo>
                  <a:lnTo>
                    <a:pt x="353" y="315"/>
                  </a:lnTo>
                  <a:lnTo>
                    <a:pt x="357" y="314"/>
                  </a:lnTo>
                  <a:lnTo>
                    <a:pt x="362" y="310"/>
                  </a:lnTo>
                  <a:lnTo>
                    <a:pt x="365" y="308"/>
                  </a:lnTo>
                  <a:lnTo>
                    <a:pt x="371" y="306"/>
                  </a:lnTo>
                  <a:lnTo>
                    <a:pt x="374" y="302"/>
                  </a:lnTo>
                  <a:lnTo>
                    <a:pt x="379" y="300"/>
                  </a:lnTo>
                  <a:lnTo>
                    <a:pt x="382" y="298"/>
                  </a:lnTo>
                  <a:lnTo>
                    <a:pt x="386" y="295"/>
                  </a:lnTo>
                  <a:lnTo>
                    <a:pt x="390" y="291"/>
                  </a:lnTo>
                  <a:lnTo>
                    <a:pt x="393" y="289"/>
                  </a:lnTo>
                  <a:lnTo>
                    <a:pt x="398" y="285"/>
                  </a:lnTo>
                  <a:lnTo>
                    <a:pt x="401" y="281"/>
                  </a:lnTo>
                  <a:lnTo>
                    <a:pt x="403" y="279"/>
                  </a:lnTo>
                  <a:lnTo>
                    <a:pt x="408" y="276"/>
                  </a:lnTo>
                  <a:lnTo>
                    <a:pt x="410" y="272"/>
                  </a:lnTo>
                  <a:lnTo>
                    <a:pt x="415" y="270"/>
                  </a:lnTo>
                  <a:lnTo>
                    <a:pt x="417" y="264"/>
                  </a:lnTo>
                  <a:lnTo>
                    <a:pt x="419" y="260"/>
                  </a:lnTo>
                  <a:lnTo>
                    <a:pt x="423" y="258"/>
                  </a:lnTo>
                  <a:lnTo>
                    <a:pt x="425" y="255"/>
                  </a:lnTo>
                  <a:lnTo>
                    <a:pt x="430" y="247"/>
                  </a:lnTo>
                  <a:lnTo>
                    <a:pt x="435" y="239"/>
                  </a:lnTo>
                  <a:lnTo>
                    <a:pt x="438" y="232"/>
                  </a:lnTo>
                  <a:lnTo>
                    <a:pt x="442" y="224"/>
                  </a:lnTo>
                  <a:lnTo>
                    <a:pt x="445" y="215"/>
                  </a:lnTo>
                  <a:lnTo>
                    <a:pt x="448" y="207"/>
                  </a:lnTo>
                  <a:lnTo>
                    <a:pt x="450" y="198"/>
                  </a:lnTo>
                  <a:lnTo>
                    <a:pt x="452" y="190"/>
                  </a:lnTo>
                  <a:lnTo>
                    <a:pt x="453" y="180"/>
                  </a:lnTo>
                  <a:lnTo>
                    <a:pt x="453" y="173"/>
                  </a:lnTo>
                  <a:lnTo>
                    <a:pt x="453" y="163"/>
                  </a:lnTo>
                  <a:lnTo>
                    <a:pt x="452" y="156"/>
                  </a:lnTo>
                  <a:lnTo>
                    <a:pt x="450" y="146"/>
                  </a:lnTo>
                  <a:lnTo>
                    <a:pt x="448" y="139"/>
                  </a:lnTo>
                  <a:lnTo>
                    <a:pt x="445" y="129"/>
                  </a:lnTo>
                  <a:lnTo>
                    <a:pt x="442" y="122"/>
                  </a:lnTo>
                  <a:lnTo>
                    <a:pt x="438" y="112"/>
                  </a:lnTo>
                  <a:lnTo>
                    <a:pt x="435" y="104"/>
                  </a:lnTo>
                  <a:lnTo>
                    <a:pt x="430" y="97"/>
                  </a:lnTo>
                  <a:lnTo>
                    <a:pt x="425" y="89"/>
                  </a:lnTo>
                  <a:lnTo>
                    <a:pt x="423" y="85"/>
                  </a:lnTo>
                  <a:lnTo>
                    <a:pt x="419" y="82"/>
                  </a:lnTo>
                  <a:lnTo>
                    <a:pt x="417" y="78"/>
                  </a:lnTo>
                  <a:lnTo>
                    <a:pt x="415" y="76"/>
                  </a:lnTo>
                  <a:lnTo>
                    <a:pt x="410" y="72"/>
                  </a:lnTo>
                  <a:lnTo>
                    <a:pt x="408" y="68"/>
                  </a:lnTo>
                  <a:lnTo>
                    <a:pt x="403" y="64"/>
                  </a:lnTo>
                  <a:lnTo>
                    <a:pt x="401" y="63"/>
                  </a:lnTo>
                  <a:lnTo>
                    <a:pt x="398" y="59"/>
                  </a:lnTo>
                  <a:lnTo>
                    <a:pt x="393" y="57"/>
                  </a:lnTo>
                  <a:lnTo>
                    <a:pt x="390" y="53"/>
                  </a:lnTo>
                  <a:lnTo>
                    <a:pt x="386" y="51"/>
                  </a:lnTo>
                  <a:lnTo>
                    <a:pt x="382" y="47"/>
                  </a:lnTo>
                  <a:lnTo>
                    <a:pt x="379" y="44"/>
                  </a:lnTo>
                  <a:lnTo>
                    <a:pt x="374" y="42"/>
                  </a:lnTo>
                  <a:lnTo>
                    <a:pt x="371" y="40"/>
                  </a:lnTo>
                  <a:lnTo>
                    <a:pt x="365" y="36"/>
                  </a:lnTo>
                  <a:lnTo>
                    <a:pt x="362" y="34"/>
                  </a:lnTo>
                  <a:lnTo>
                    <a:pt x="357" y="30"/>
                  </a:lnTo>
                  <a:lnTo>
                    <a:pt x="353" y="28"/>
                  </a:lnTo>
                  <a:lnTo>
                    <a:pt x="348" y="26"/>
                  </a:lnTo>
                  <a:lnTo>
                    <a:pt x="344" y="23"/>
                  </a:lnTo>
                  <a:lnTo>
                    <a:pt x="339" y="21"/>
                  </a:lnTo>
                  <a:lnTo>
                    <a:pt x="333" y="21"/>
                  </a:lnTo>
                  <a:lnTo>
                    <a:pt x="329" y="17"/>
                  </a:lnTo>
                  <a:lnTo>
                    <a:pt x="324" y="15"/>
                  </a:lnTo>
                  <a:lnTo>
                    <a:pt x="319" y="13"/>
                  </a:lnTo>
                  <a:lnTo>
                    <a:pt x="314" y="13"/>
                  </a:lnTo>
                  <a:lnTo>
                    <a:pt x="309" y="11"/>
                  </a:lnTo>
                  <a:lnTo>
                    <a:pt x="304" y="9"/>
                  </a:lnTo>
                  <a:lnTo>
                    <a:pt x="299" y="7"/>
                  </a:lnTo>
                  <a:lnTo>
                    <a:pt x="293" y="7"/>
                  </a:lnTo>
                  <a:lnTo>
                    <a:pt x="287" y="6"/>
                  </a:lnTo>
                  <a:lnTo>
                    <a:pt x="283" y="4"/>
                  </a:lnTo>
                  <a:lnTo>
                    <a:pt x="277" y="2"/>
                  </a:lnTo>
                  <a:lnTo>
                    <a:pt x="271" y="2"/>
                  </a:lnTo>
                  <a:lnTo>
                    <a:pt x="266" y="2"/>
                  </a:lnTo>
                  <a:lnTo>
                    <a:pt x="260" y="0"/>
                  </a:lnTo>
                  <a:lnTo>
                    <a:pt x="255" y="0"/>
                  </a:lnTo>
                  <a:lnTo>
                    <a:pt x="249" y="0"/>
                  </a:lnTo>
                  <a:lnTo>
                    <a:pt x="243" y="0"/>
                  </a:lnTo>
                  <a:lnTo>
                    <a:pt x="238" y="0"/>
                  </a:lnTo>
                  <a:lnTo>
                    <a:pt x="232" y="0"/>
                  </a:lnTo>
                  <a:lnTo>
                    <a:pt x="226" y="0"/>
                  </a:lnTo>
                  <a:lnTo>
                    <a:pt x="220" y="0"/>
                  </a:lnTo>
                  <a:lnTo>
                    <a:pt x="214" y="0"/>
                  </a:lnTo>
                  <a:lnTo>
                    <a:pt x="208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6" y="2"/>
                  </a:lnTo>
                  <a:lnTo>
                    <a:pt x="180" y="2"/>
                  </a:lnTo>
                  <a:lnTo>
                    <a:pt x="175" y="2"/>
                  </a:lnTo>
                  <a:lnTo>
                    <a:pt x="169" y="4"/>
                  </a:lnTo>
                  <a:lnTo>
                    <a:pt x="163" y="6"/>
                  </a:lnTo>
                  <a:lnTo>
                    <a:pt x="159" y="7"/>
                  </a:lnTo>
                  <a:lnTo>
                    <a:pt x="153" y="7"/>
                  </a:lnTo>
                  <a:lnTo>
                    <a:pt x="147" y="9"/>
                  </a:lnTo>
                  <a:lnTo>
                    <a:pt x="142" y="11"/>
                  </a:lnTo>
                  <a:lnTo>
                    <a:pt x="137" y="13"/>
                  </a:lnTo>
                  <a:lnTo>
                    <a:pt x="132" y="13"/>
                  </a:lnTo>
                  <a:lnTo>
                    <a:pt x="126" y="15"/>
                  </a:lnTo>
                  <a:lnTo>
                    <a:pt x="122" y="17"/>
                  </a:lnTo>
                  <a:lnTo>
                    <a:pt x="117" y="21"/>
                  </a:lnTo>
                  <a:lnTo>
                    <a:pt x="113" y="21"/>
                  </a:lnTo>
                  <a:lnTo>
                    <a:pt x="108" y="23"/>
                  </a:lnTo>
                  <a:lnTo>
                    <a:pt x="104" y="26"/>
                  </a:lnTo>
                  <a:lnTo>
                    <a:pt x="99" y="28"/>
                  </a:lnTo>
                  <a:lnTo>
                    <a:pt x="95" y="30"/>
                  </a:lnTo>
                  <a:lnTo>
                    <a:pt x="90" y="34"/>
                  </a:lnTo>
                  <a:lnTo>
                    <a:pt x="85" y="36"/>
                  </a:lnTo>
                  <a:lnTo>
                    <a:pt x="82" y="40"/>
                  </a:lnTo>
                  <a:lnTo>
                    <a:pt x="78" y="42"/>
                  </a:lnTo>
                  <a:lnTo>
                    <a:pt x="73" y="44"/>
                  </a:lnTo>
                  <a:lnTo>
                    <a:pt x="70" y="47"/>
                  </a:lnTo>
                  <a:lnTo>
                    <a:pt x="66" y="51"/>
                  </a:lnTo>
                  <a:lnTo>
                    <a:pt x="61" y="53"/>
                  </a:lnTo>
                  <a:lnTo>
                    <a:pt x="57" y="57"/>
                  </a:lnTo>
                  <a:lnTo>
                    <a:pt x="54" y="59"/>
                  </a:lnTo>
                  <a:lnTo>
                    <a:pt x="51" y="63"/>
                  </a:lnTo>
                  <a:lnTo>
                    <a:pt x="47" y="64"/>
                  </a:lnTo>
                  <a:lnTo>
                    <a:pt x="44" y="68"/>
                  </a:lnTo>
                  <a:lnTo>
                    <a:pt x="40" y="72"/>
                  </a:lnTo>
                  <a:lnTo>
                    <a:pt x="38" y="76"/>
                  </a:lnTo>
                  <a:lnTo>
                    <a:pt x="35" y="78"/>
                  </a:lnTo>
                  <a:lnTo>
                    <a:pt x="31" y="82"/>
                  </a:lnTo>
                  <a:lnTo>
                    <a:pt x="29" y="85"/>
                  </a:lnTo>
                  <a:lnTo>
                    <a:pt x="26" y="89"/>
                  </a:lnTo>
                  <a:lnTo>
                    <a:pt x="21" y="97"/>
                  </a:lnTo>
                  <a:lnTo>
                    <a:pt x="17" y="104"/>
                  </a:lnTo>
                  <a:lnTo>
                    <a:pt x="12" y="112"/>
                  </a:lnTo>
                  <a:lnTo>
                    <a:pt x="9" y="122"/>
                  </a:lnTo>
                  <a:lnTo>
                    <a:pt x="5" y="129"/>
                  </a:lnTo>
                  <a:lnTo>
                    <a:pt x="3" y="139"/>
                  </a:lnTo>
                  <a:lnTo>
                    <a:pt x="2" y="146"/>
                  </a:lnTo>
                  <a:lnTo>
                    <a:pt x="1" y="156"/>
                  </a:lnTo>
                  <a:lnTo>
                    <a:pt x="0" y="163"/>
                  </a:lnTo>
                  <a:lnTo>
                    <a:pt x="0" y="173"/>
                  </a:lnTo>
                  <a:lnTo>
                    <a:pt x="0" y="180"/>
                  </a:lnTo>
                  <a:lnTo>
                    <a:pt x="1" y="190"/>
                  </a:lnTo>
                  <a:lnTo>
                    <a:pt x="2" y="198"/>
                  </a:lnTo>
                  <a:lnTo>
                    <a:pt x="3" y="207"/>
                  </a:lnTo>
                  <a:lnTo>
                    <a:pt x="5" y="215"/>
                  </a:lnTo>
                  <a:lnTo>
                    <a:pt x="9" y="224"/>
                  </a:lnTo>
                  <a:lnTo>
                    <a:pt x="12" y="232"/>
                  </a:lnTo>
                  <a:lnTo>
                    <a:pt x="17" y="239"/>
                  </a:lnTo>
                  <a:lnTo>
                    <a:pt x="21" y="247"/>
                  </a:lnTo>
                  <a:lnTo>
                    <a:pt x="26" y="255"/>
                  </a:lnTo>
                  <a:lnTo>
                    <a:pt x="29" y="258"/>
                  </a:lnTo>
                  <a:lnTo>
                    <a:pt x="31" y="260"/>
                  </a:lnTo>
                  <a:lnTo>
                    <a:pt x="35" y="264"/>
                  </a:lnTo>
                  <a:lnTo>
                    <a:pt x="38" y="270"/>
                  </a:lnTo>
                  <a:lnTo>
                    <a:pt x="40" y="272"/>
                  </a:lnTo>
                  <a:lnTo>
                    <a:pt x="44" y="276"/>
                  </a:lnTo>
                  <a:lnTo>
                    <a:pt x="47" y="279"/>
                  </a:lnTo>
                  <a:lnTo>
                    <a:pt x="51" y="281"/>
                  </a:lnTo>
                  <a:lnTo>
                    <a:pt x="54" y="285"/>
                  </a:lnTo>
                  <a:lnTo>
                    <a:pt x="57" y="289"/>
                  </a:lnTo>
                  <a:lnTo>
                    <a:pt x="61" y="291"/>
                  </a:lnTo>
                  <a:lnTo>
                    <a:pt x="66" y="295"/>
                  </a:lnTo>
                  <a:lnTo>
                    <a:pt x="70" y="298"/>
                  </a:lnTo>
                  <a:lnTo>
                    <a:pt x="73" y="300"/>
                  </a:lnTo>
                  <a:lnTo>
                    <a:pt x="78" y="302"/>
                  </a:lnTo>
                  <a:lnTo>
                    <a:pt x="82" y="306"/>
                  </a:lnTo>
                  <a:lnTo>
                    <a:pt x="85" y="308"/>
                  </a:lnTo>
                  <a:lnTo>
                    <a:pt x="90" y="310"/>
                  </a:lnTo>
                  <a:lnTo>
                    <a:pt x="95" y="314"/>
                  </a:lnTo>
                  <a:lnTo>
                    <a:pt x="99" y="315"/>
                  </a:lnTo>
                  <a:lnTo>
                    <a:pt x="104" y="317"/>
                  </a:lnTo>
                  <a:lnTo>
                    <a:pt x="108" y="319"/>
                  </a:lnTo>
                  <a:lnTo>
                    <a:pt x="113" y="321"/>
                  </a:lnTo>
                  <a:lnTo>
                    <a:pt x="117" y="325"/>
                  </a:lnTo>
                  <a:lnTo>
                    <a:pt x="122" y="327"/>
                  </a:lnTo>
                  <a:lnTo>
                    <a:pt x="126" y="327"/>
                  </a:lnTo>
                  <a:lnTo>
                    <a:pt x="132" y="329"/>
                  </a:lnTo>
                  <a:lnTo>
                    <a:pt x="137" y="333"/>
                  </a:lnTo>
                  <a:lnTo>
                    <a:pt x="142" y="333"/>
                  </a:lnTo>
                  <a:lnTo>
                    <a:pt x="147" y="335"/>
                  </a:lnTo>
                  <a:lnTo>
                    <a:pt x="153" y="336"/>
                  </a:lnTo>
                  <a:lnTo>
                    <a:pt x="159" y="336"/>
                  </a:lnTo>
                  <a:lnTo>
                    <a:pt x="163" y="338"/>
                  </a:lnTo>
                  <a:lnTo>
                    <a:pt x="169" y="340"/>
                  </a:lnTo>
                  <a:lnTo>
                    <a:pt x="175" y="340"/>
                  </a:lnTo>
                  <a:lnTo>
                    <a:pt x="180" y="342"/>
                  </a:lnTo>
                  <a:lnTo>
                    <a:pt x="186" y="342"/>
                  </a:lnTo>
                  <a:lnTo>
                    <a:pt x="191" y="344"/>
                  </a:lnTo>
                  <a:lnTo>
                    <a:pt x="197" y="344"/>
                  </a:lnTo>
                  <a:lnTo>
                    <a:pt x="203" y="346"/>
                  </a:lnTo>
                  <a:lnTo>
                    <a:pt x="208" y="346"/>
                  </a:lnTo>
                  <a:lnTo>
                    <a:pt x="214" y="346"/>
                  </a:lnTo>
                  <a:lnTo>
                    <a:pt x="220" y="346"/>
                  </a:lnTo>
                  <a:lnTo>
                    <a:pt x="226" y="346"/>
                  </a:lnTo>
                  <a:close/>
                </a:path>
              </a:pathLst>
            </a:custGeom>
            <a:solidFill>
              <a:srgbClr val="CC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6407" name="Freeform 101">
              <a:extLst>
                <a:ext uri="{FF2B5EF4-FFF2-40B4-BE49-F238E27FC236}">
                  <a16:creationId xmlns:a16="http://schemas.microsoft.com/office/drawing/2014/main" id="{706C8C03-2688-A2B7-CB1C-6131CE7AB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4" y="744"/>
              <a:ext cx="496" cy="189"/>
            </a:xfrm>
            <a:custGeom>
              <a:avLst/>
              <a:gdLst>
                <a:gd name="T0" fmla="*/ 267 w 496"/>
                <a:gd name="T1" fmla="*/ 1 h 378"/>
                <a:gd name="T2" fmla="*/ 291 w 496"/>
                <a:gd name="T3" fmla="*/ 1 h 378"/>
                <a:gd name="T4" fmla="*/ 315 w 496"/>
                <a:gd name="T5" fmla="*/ 1 h 378"/>
                <a:gd name="T6" fmla="*/ 338 w 496"/>
                <a:gd name="T7" fmla="*/ 1 h 378"/>
                <a:gd name="T8" fmla="*/ 360 w 496"/>
                <a:gd name="T9" fmla="*/ 1 h 378"/>
                <a:gd name="T10" fmla="*/ 380 w 496"/>
                <a:gd name="T11" fmla="*/ 1 h 378"/>
                <a:gd name="T12" fmla="*/ 400 w 496"/>
                <a:gd name="T13" fmla="*/ 1 h 378"/>
                <a:gd name="T14" fmla="*/ 418 w 496"/>
                <a:gd name="T15" fmla="*/ 1 h 378"/>
                <a:gd name="T16" fmla="*/ 434 w 496"/>
                <a:gd name="T17" fmla="*/ 1 h 378"/>
                <a:gd name="T18" fmla="*/ 449 w 496"/>
                <a:gd name="T19" fmla="*/ 1 h 378"/>
                <a:gd name="T20" fmla="*/ 462 w 496"/>
                <a:gd name="T21" fmla="*/ 1 h 378"/>
                <a:gd name="T22" fmla="*/ 474 w 496"/>
                <a:gd name="T23" fmla="*/ 1 h 378"/>
                <a:gd name="T24" fmla="*/ 487 w 496"/>
                <a:gd name="T25" fmla="*/ 1 h 378"/>
                <a:gd name="T26" fmla="*/ 493 w 496"/>
                <a:gd name="T27" fmla="*/ 1 h 378"/>
                <a:gd name="T28" fmla="*/ 495 w 496"/>
                <a:gd name="T29" fmla="*/ 1 h 378"/>
                <a:gd name="T30" fmla="*/ 495 w 496"/>
                <a:gd name="T31" fmla="*/ 1 h 378"/>
                <a:gd name="T32" fmla="*/ 488 w 496"/>
                <a:gd name="T33" fmla="*/ 1 h 378"/>
                <a:gd name="T34" fmla="*/ 480 w 496"/>
                <a:gd name="T35" fmla="*/ 1 h 378"/>
                <a:gd name="T36" fmla="*/ 468 w 496"/>
                <a:gd name="T37" fmla="*/ 1 h 378"/>
                <a:gd name="T38" fmla="*/ 456 w 496"/>
                <a:gd name="T39" fmla="*/ 1 h 378"/>
                <a:gd name="T40" fmla="*/ 442 w 496"/>
                <a:gd name="T41" fmla="*/ 1 h 378"/>
                <a:gd name="T42" fmla="*/ 427 w 496"/>
                <a:gd name="T43" fmla="*/ 1 h 378"/>
                <a:gd name="T44" fmla="*/ 409 w 496"/>
                <a:gd name="T45" fmla="*/ 1 h 378"/>
                <a:gd name="T46" fmla="*/ 390 w 496"/>
                <a:gd name="T47" fmla="*/ 1 h 378"/>
                <a:gd name="T48" fmla="*/ 370 w 496"/>
                <a:gd name="T49" fmla="*/ 1 h 378"/>
                <a:gd name="T50" fmla="*/ 350 w 496"/>
                <a:gd name="T51" fmla="*/ 1 h 378"/>
                <a:gd name="T52" fmla="*/ 327 w 496"/>
                <a:gd name="T53" fmla="*/ 1 h 378"/>
                <a:gd name="T54" fmla="*/ 303 w 496"/>
                <a:gd name="T55" fmla="*/ 1 h 378"/>
                <a:gd name="T56" fmla="*/ 280 w 496"/>
                <a:gd name="T57" fmla="*/ 0 h 378"/>
                <a:gd name="T58" fmla="*/ 255 w 496"/>
                <a:gd name="T59" fmla="*/ 0 h 378"/>
                <a:gd name="T60" fmla="*/ 229 w 496"/>
                <a:gd name="T61" fmla="*/ 0 h 378"/>
                <a:gd name="T62" fmla="*/ 204 w 496"/>
                <a:gd name="T63" fmla="*/ 0 h 378"/>
                <a:gd name="T64" fmla="*/ 179 w 496"/>
                <a:gd name="T65" fmla="*/ 1 h 378"/>
                <a:gd name="T66" fmla="*/ 156 w 496"/>
                <a:gd name="T67" fmla="*/ 1 h 378"/>
                <a:gd name="T68" fmla="*/ 134 w 496"/>
                <a:gd name="T69" fmla="*/ 1 h 378"/>
                <a:gd name="T70" fmla="*/ 113 w 496"/>
                <a:gd name="T71" fmla="*/ 1 h 378"/>
                <a:gd name="T72" fmla="*/ 95 w 496"/>
                <a:gd name="T73" fmla="*/ 1 h 378"/>
                <a:gd name="T74" fmla="*/ 77 w 496"/>
                <a:gd name="T75" fmla="*/ 1 h 378"/>
                <a:gd name="T76" fmla="*/ 60 w 496"/>
                <a:gd name="T77" fmla="*/ 1 h 378"/>
                <a:gd name="T78" fmla="*/ 45 w 496"/>
                <a:gd name="T79" fmla="*/ 1 h 378"/>
                <a:gd name="T80" fmla="*/ 32 w 496"/>
                <a:gd name="T81" fmla="*/ 1 h 378"/>
                <a:gd name="T82" fmla="*/ 22 w 496"/>
                <a:gd name="T83" fmla="*/ 1 h 378"/>
                <a:gd name="T84" fmla="*/ 9 w 496"/>
                <a:gd name="T85" fmla="*/ 1 h 378"/>
                <a:gd name="T86" fmla="*/ 2 w 496"/>
                <a:gd name="T87" fmla="*/ 1 h 378"/>
                <a:gd name="T88" fmla="*/ 0 w 496"/>
                <a:gd name="T89" fmla="*/ 1 h 378"/>
                <a:gd name="T90" fmla="*/ 0 w 496"/>
                <a:gd name="T91" fmla="*/ 1 h 378"/>
                <a:gd name="T92" fmla="*/ 4 w 496"/>
                <a:gd name="T93" fmla="*/ 1 h 378"/>
                <a:gd name="T94" fmla="*/ 14 w 496"/>
                <a:gd name="T95" fmla="*/ 1 h 378"/>
                <a:gd name="T96" fmla="*/ 26 w 496"/>
                <a:gd name="T97" fmla="*/ 1 h 378"/>
                <a:gd name="T98" fmla="*/ 39 w 496"/>
                <a:gd name="T99" fmla="*/ 1 h 378"/>
                <a:gd name="T100" fmla="*/ 52 w 496"/>
                <a:gd name="T101" fmla="*/ 1 h 378"/>
                <a:gd name="T102" fmla="*/ 68 w 496"/>
                <a:gd name="T103" fmla="*/ 1 h 378"/>
                <a:gd name="T104" fmla="*/ 85 w 496"/>
                <a:gd name="T105" fmla="*/ 1 h 378"/>
                <a:gd name="T106" fmla="*/ 104 w 496"/>
                <a:gd name="T107" fmla="*/ 1 h 378"/>
                <a:gd name="T108" fmla="*/ 123 w 496"/>
                <a:gd name="T109" fmla="*/ 1 h 378"/>
                <a:gd name="T110" fmla="*/ 144 w 496"/>
                <a:gd name="T111" fmla="*/ 1 h 378"/>
                <a:gd name="T112" fmla="*/ 167 w 496"/>
                <a:gd name="T113" fmla="*/ 1 h 378"/>
                <a:gd name="T114" fmla="*/ 192 w 496"/>
                <a:gd name="T115" fmla="*/ 1 h 378"/>
                <a:gd name="T116" fmla="*/ 217 w 496"/>
                <a:gd name="T117" fmla="*/ 1 h 378"/>
                <a:gd name="T118" fmla="*/ 243 w 496"/>
                <a:gd name="T119" fmla="*/ 1 h 3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96"/>
                <a:gd name="T181" fmla="*/ 0 h 378"/>
                <a:gd name="T182" fmla="*/ 496 w 496"/>
                <a:gd name="T183" fmla="*/ 378 h 3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96" h="378">
                  <a:moveTo>
                    <a:pt x="248" y="378"/>
                  </a:moveTo>
                  <a:lnTo>
                    <a:pt x="255" y="378"/>
                  </a:lnTo>
                  <a:lnTo>
                    <a:pt x="261" y="378"/>
                  </a:lnTo>
                  <a:lnTo>
                    <a:pt x="267" y="376"/>
                  </a:lnTo>
                  <a:lnTo>
                    <a:pt x="273" y="376"/>
                  </a:lnTo>
                  <a:lnTo>
                    <a:pt x="280" y="376"/>
                  </a:lnTo>
                  <a:lnTo>
                    <a:pt x="285" y="374"/>
                  </a:lnTo>
                  <a:lnTo>
                    <a:pt x="291" y="374"/>
                  </a:lnTo>
                  <a:lnTo>
                    <a:pt x="298" y="374"/>
                  </a:lnTo>
                  <a:lnTo>
                    <a:pt x="303" y="372"/>
                  </a:lnTo>
                  <a:lnTo>
                    <a:pt x="309" y="370"/>
                  </a:lnTo>
                  <a:lnTo>
                    <a:pt x="315" y="370"/>
                  </a:lnTo>
                  <a:lnTo>
                    <a:pt x="321" y="368"/>
                  </a:lnTo>
                  <a:lnTo>
                    <a:pt x="327" y="367"/>
                  </a:lnTo>
                  <a:lnTo>
                    <a:pt x="333" y="365"/>
                  </a:lnTo>
                  <a:lnTo>
                    <a:pt x="338" y="363"/>
                  </a:lnTo>
                  <a:lnTo>
                    <a:pt x="344" y="363"/>
                  </a:lnTo>
                  <a:lnTo>
                    <a:pt x="350" y="361"/>
                  </a:lnTo>
                  <a:lnTo>
                    <a:pt x="355" y="359"/>
                  </a:lnTo>
                  <a:lnTo>
                    <a:pt x="360" y="355"/>
                  </a:lnTo>
                  <a:lnTo>
                    <a:pt x="365" y="353"/>
                  </a:lnTo>
                  <a:lnTo>
                    <a:pt x="370" y="351"/>
                  </a:lnTo>
                  <a:lnTo>
                    <a:pt x="376" y="349"/>
                  </a:lnTo>
                  <a:lnTo>
                    <a:pt x="380" y="346"/>
                  </a:lnTo>
                  <a:lnTo>
                    <a:pt x="386" y="344"/>
                  </a:lnTo>
                  <a:lnTo>
                    <a:pt x="390" y="342"/>
                  </a:lnTo>
                  <a:lnTo>
                    <a:pt x="396" y="340"/>
                  </a:lnTo>
                  <a:lnTo>
                    <a:pt x="400" y="336"/>
                  </a:lnTo>
                  <a:lnTo>
                    <a:pt x="406" y="334"/>
                  </a:lnTo>
                  <a:lnTo>
                    <a:pt x="409" y="330"/>
                  </a:lnTo>
                  <a:lnTo>
                    <a:pt x="414" y="329"/>
                  </a:lnTo>
                  <a:lnTo>
                    <a:pt x="418" y="325"/>
                  </a:lnTo>
                  <a:lnTo>
                    <a:pt x="423" y="323"/>
                  </a:lnTo>
                  <a:lnTo>
                    <a:pt x="427" y="317"/>
                  </a:lnTo>
                  <a:lnTo>
                    <a:pt x="431" y="315"/>
                  </a:lnTo>
                  <a:lnTo>
                    <a:pt x="434" y="311"/>
                  </a:lnTo>
                  <a:lnTo>
                    <a:pt x="439" y="308"/>
                  </a:lnTo>
                  <a:lnTo>
                    <a:pt x="442" y="304"/>
                  </a:lnTo>
                  <a:lnTo>
                    <a:pt x="445" y="300"/>
                  </a:lnTo>
                  <a:lnTo>
                    <a:pt x="449" y="296"/>
                  </a:lnTo>
                  <a:lnTo>
                    <a:pt x="453" y="294"/>
                  </a:lnTo>
                  <a:lnTo>
                    <a:pt x="456" y="289"/>
                  </a:lnTo>
                  <a:lnTo>
                    <a:pt x="459" y="287"/>
                  </a:lnTo>
                  <a:lnTo>
                    <a:pt x="462" y="281"/>
                  </a:lnTo>
                  <a:lnTo>
                    <a:pt x="466" y="277"/>
                  </a:lnTo>
                  <a:lnTo>
                    <a:pt x="468" y="273"/>
                  </a:lnTo>
                  <a:lnTo>
                    <a:pt x="471" y="270"/>
                  </a:lnTo>
                  <a:lnTo>
                    <a:pt x="474" y="266"/>
                  </a:lnTo>
                  <a:lnTo>
                    <a:pt x="476" y="262"/>
                  </a:lnTo>
                  <a:lnTo>
                    <a:pt x="480" y="253"/>
                  </a:lnTo>
                  <a:lnTo>
                    <a:pt x="484" y="243"/>
                  </a:lnTo>
                  <a:lnTo>
                    <a:pt x="487" y="235"/>
                  </a:lnTo>
                  <a:lnTo>
                    <a:pt x="491" y="226"/>
                  </a:lnTo>
                  <a:lnTo>
                    <a:pt x="492" y="222"/>
                  </a:lnTo>
                  <a:lnTo>
                    <a:pt x="493" y="216"/>
                  </a:lnTo>
                  <a:lnTo>
                    <a:pt x="493" y="213"/>
                  </a:lnTo>
                  <a:lnTo>
                    <a:pt x="494" y="207"/>
                  </a:lnTo>
                  <a:lnTo>
                    <a:pt x="495" y="203"/>
                  </a:lnTo>
                  <a:lnTo>
                    <a:pt x="495" y="197"/>
                  </a:lnTo>
                  <a:lnTo>
                    <a:pt x="495" y="194"/>
                  </a:lnTo>
                  <a:lnTo>
                    <a:pt x="496" y="188"/>
                  </a:lnTo>
                  <a:lnTo>
                    <a:pt x="495" y="184"/>
                  </a:lnTo>
                  <a:lnTo>
                    <a:pt x="495" y="178"/>
                  </a:lnTo>
                  <a:lnTo>
                    <a:pt x="495" y="173"/>
                  </a:lnTo>
                  <a:lnTo>
                    <a:pt x="494" y="167"/>
                  </a:lnTo>
                  <a:lnTo>
                    <a:pt x="493" y="157"/>
                  </a:lnTo>
                  <a:lnTo>
                    <a:pt x="491" y="150"/>
                  </a:lnTo>
                  <a:lnTo>
                    <a:pt x="488" y="144"/>
                  </a:lnTo>
                  <a:lnTo>
                    <a:pt x="487" y="138"/>
                  </a:lnTo>
                  <a:lnTo>
                    <a:pt x="486" y="135"/>
                  </a:lnTo>
                  <a:lnTo>
                    <a:pt x="484" y="131"/>
                  </a:lnTo>
                  <a:lnTo>
                    <a:pt x="480" y="121"/>
                  </a:lnTo>
                  <a:lnTo>
                    <a:pt x="476" y="114"/>
                  </a:lnTo>
                  <a:lnTo>
                    <a:pt x="474" y="110"/>
                  </a:lnTo>
                  <a:lnTo>
                    <a:pt x="471" y="104"/>
                  </a:lnTo>
                  <a:lnTo>
                    <a:pt x="468" y="100"/>
                  </a:lnTo>
                  <a:lnTo>
                    <a:pt x="466" y="97"/>
                  </a:lnTo>
                  <a:lnTo>
                    <a:pt x="462" y="93"/>
                  </a:lnTo>
                  <a:lnTo>
                    <a:pt x="459" y="89"/>
                  </a:lnTo>
                  <a:lnTo>
                    <a:pt x="456" y="85"/>
                  </a:lnTo>
                  <a:lnTo>
                    <a:pt x="453" y="81"/>
                  </a:lnTo>
                  <a:lnTo>
                    <a:pt x="449" y="78"/>
                  </a:lnTo>
                  <a:lnTo>
                    <a:pt x="445" y="74"/>
                  </a:lnTo>
                  <a:lnTo>
                    <a:pt x="442" y="70"/>
                  </a:lnTo>
                  <a:lnTo>
                    <a:pt x="439" y="66"/>
                  </a:lnTo>
                  <a:lnTo>
                    <a:pt x="434" y="64"/>
                  </a:lnTo>
                  <a:lnTo>
                    <a:pt x="431" y="60"/>
                  </a:lnTo>
                  <a:lnTo>
                    <a:pt x="427" y="57"/>
                  </a:lnTo>
                  <a:lnTo>
                    <a:pt x="423" y="55"/>
                  </a:lnTo>
                  <a:lnTo>
                    <a:pt x="418" y="51"/>
                  </a:lnTo>
                  <a:lnTo>
                    <a:pt x="414" y="47"/>
                  </a:lnTo>
                  <a:lnTo>
                    <a:pt x="409" y="43"/>
                  </a:lnTo>
                  <a:lnTo>
                    <a:pt x="406" y="41"/>
                  </a:lnTo>
                  <a:lnTo>
                    <a:pt x="400" y="38"/>
                  </a:lnTo>
                  <a:lnTo>
                    <a:pt x="396" y="36"/>
                  </a:lnTo>
                  <a:lnTo>
                    <a:pt x="390" y="34"/>
                  </a:lnTo>
                  <a:lnTo>
                    <a:pt x="386" y="30"/>
                  </a:lnTo>
                  <a:lnTo>
                    <a:pt x="380" y="28"/>
                  </a:lnTo>
                  <a:lnTo>
                    <a:pt x="376" y="26"/>
                  </a:lnTo>
                  <a:lnTo>
                    <a:pt x="370" y="22"/>
                  </a:lnTo>
                  <a:lnTo>
                    <a:pt x="365" y="21"/>
                  </a:lnTo>
                  <a:lnTo>
                    <a:pt x="360" y="19"/>
                  </a:lnTo>
                  <a:lnTo>
                    <a:pt x="355" y="17"/>
                  </a:lnTo>
                  <a:lnTo>
                    <a:pt x="350" y="15"/>
                  </a:lnTo>
                  <a:lnTo>
                    <a:pt x="344" y="13"/>
                  </a:lnTo>
                  <a:lnTo>
                    <a:pt x="338" y="11"/>
                  </a:lnTo>
                  <a:lnTo>
                    <a:pt x="333" y="9"/>
                  </a:lnTo>
                  <a:lnTo>
                    <a:pt x="327" y="7"/>
                  </a:lnTo>
                  <a:lnTo>
                    <a:pt x="321" y="7"/>
                  </a:lnTo>
                  <a:lnTo>
                    <a:pt x="315" y="5"/>
                  </a:lnTo>
                  <a:lnTo>
                    <a:pt x="309" y="3"/>
                  </a:lnTo>
                  <a:lnTo>
                    <a:pt x="303" y="2"/>
                  </a:lnTo>
                  <a:lnTo>
                    <a:pt x="298" y="2"/>
                  </a:lnTo>
                  <a:lnTo>
                    <a:pt x="291" y="0"/>
                  </a:lnTo>
                  <a:lnTo>
                    <a:pt x="285" y="0"/>
                  </a:lnTo>
                  <a:lnTo>
                    <a:pt x="280" y="0"/>
                  </a:lnTo>
                  <a:lnTo>
                    <a:pt x="273" y="0"/>
                  </a:lnTo>
                  <a:lnTo>
                    <a:pt x="267" y="0"/>
                  </a:lnTo>
                  <a:lnTo>
                    <a:pt x="261" y="0"/>
                  </a:lnTo>
                  <a:lnTo>
                    <a:pt x="255" y="0"/>
                  </a:lnTo>
                  <a:lnTo>
                    <a:pt x="248" y="0"/>
                  </a:lnTo>
                  <a:lnTo>
                    <a:pt x="243" y="0"/>
                  </a:lnTo>
                  <a:lnTo>
                    <a:pt x="236" y="0"/>
                  </a:lnTo>
                  <a:lnTo>
                    <a:pt x="229" y="0"/>
                  </a:lnTo>
                  <a:lnTo>
                    <a:pt x="222" y="0"/>
                  </a:lnTo>
                  <a:lnTo>
                    <a:pt x="217" y="0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99" y="2"/>
                  </a:lnTo>
                  <a:lnTo>
                    <a:pt x="192" y="2"/>
                  </a:lnTo>
                  <a:lnTo>
                    <a:pt x="186" y="3"/>
                  </a:lnTo>
                  <a:lnTo>
                    <a:pt x="179" y="5"/>
                  </a:lnTo>
                  <a:lnTo>
                    <a:pt x="174" y="7"/>
                  </a:lnTo>
                  <a:lnTo>
                    <a:pt x="167" y="7"/>
                  </a:lnTo>
                  <a:lnTo>
                    <a:pt x="161" y="9"/>
                  </a:lnTo>
                  <a:lnTo>
                    <a:pt x="156" y="11"/>
                  </a:lnTo>
                  <a:lnTo>
                    <a:pt x="151" y="13"/>
                  </a:lnTo>
                  <a:lnTo>
                    <a:pt x="144" y="15"/>
                  </a:lnTo>
                  <a:lnTo>
                    <a:pt x="140" y="17"/>
                  </a:lnTo>
                  <a:lnTo>
                    <a:pt x="134" y="19"/>
                  </a:lnTo>
                  <a:lnTo>
                    <a:pt x="129" y="21"/>
                  </a:lnTo>
                  <a:lnTo>
                    <a:pt x="123" y="22"/>
                  </a:lnTo>
                  <a:lnTo>
                    <a:pt x="119" y="26"/>
                  </a:lnTo>
                  <a:lnTo>
                    <a:pt x="113" y="28"/>
                  </a:lnTo>
                  <a:lnTo>
                    <a:pt x="108" y="30"/>
                  </a:lnTo>
                  <a:lnTo>
                    <a:pt x="104" y="34"/>
                  </a:lnTo>
                  <a:lnTo>
                    <a:pt x="99" y="36"/>
                  </a:lnTo>
                  <a:lnTo>
                    <a:pt x="95" y="38"/>
                  </a:lnTo>
                  <a:lnTo>
                    <a:pt x="90" y="41"/>
                  </a:lnTo>
                  <a:lnTo>
                    <a:pt x="85" y="43"/>
                  </a:lnTo>
                  <a:lnTo>
                    <a:pt x="80" y="47"/>
                  </a:lnTo>
                  <a:lnTo>
                    <a:pt x="77" y="51"/>
                  </a:lnTo>
                  <a:lnTo>
                    <a:pt x="72" y="55"/>
                  </a:lnTo>
                  <a:lnTo>
                    <a:pt x="68" y="57"/>
                  </a:lnTo>
                  <a:lnTo>
                    <a:pt x="63" y="60"/>
                  </a:lnTo>
                  <a:lnTo>
                    <a:pt x="60" y="64"/>
                  </a:lnTo>
                  <a:lnTo>
                    <a:pt x="57" y="66"/>
                  </a:lnTo>
                  <a:lnTo>
                    <a:pt x="52" y="70"/>
                  </a:lnTo>
                  <a:lnTo>
                    <a:pt x="49" y="74"/>
                  </a:lnTo>
                  <a:lnTo>
                    <a:pt x="45" y="78"/>
                  </a:lnTo>
                  <a:lnTo>
                    <a:pt x="42" y="81"/>
                  </a:lnTo>
                  <a:lnTo>
                    <a:pt x="39" y="85"/>
                  </a:lnTo>
                  <a:lnTo>
                    <a:pt x="35" y="89"/>
                  </a:lnTo>
                  <a:lnTo>
                    <a:pt x="32" y="93"/>
                  </a:lnTo>
                  <a:lnTo>
                    <a:pt x="30" y="97"/>
                  </a:lnTo>
                  <a:lnTo>
                    <a:pt x="26" y="100"/>
                  </a:lnTo>
                  <a:lnTo>
                    <a:pt x="24" y="104"/>
                  </a:lnTo>
                  <a:lnTo>
                    <a:pt x="22" y="110"/>
                  </a:lnTo>
                  <a:lnTo>
                    <a:pt x="19" y="114"/>
                  </a:lnTo>
                  <a:lnTo>
                    <a:pt x="14" y="121"/>
                  </a:lnTo>
                  <a:lnTo>
                    <a:pt x="10" y="131"/>
                  </a:lnTo>
                  <a:lnTo>
                    <a:pt x="9" y="135"/>
                  </a:lnTo>
                  <a:lnTo>
                    <a:pt x="7" y="138"/>
                  </a:lnTo>
                  <a:lnTo>
                    <a:pt x="6" y="144"/>
                  </a:lnTo>
                  <a:lnTo>
                    <a:pt x="5" y="150"/>
                  </a:lnTo>
                  <a:lnTo>
                    <a:pt x="2" y="157"/>
                  </a:lnTo>
                  <a:lnTo>
                    <a:pt x="1" y="167"/>
                  </a:lnTo>
                  <a:lnTo>
                    <a:pt x="0" y="173"/>
                  </a:lnTo>
                  <a:lnTo>
                    <a:pt x="0" y="178"/>
                  </a:lnTo>
                  <a:lnTo>
                    <a:pt x="0" y="184"/>
                  </a:lnTo>
                  <a:lnTo>
                    <a:pt x="0" y="188"/>
                  </a:lnTo>
                  <a:lnTo>
                    <a:pt x="0" y="194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1" y="207"/>
                  </a:lnTo>
                  <a:lnTo>
                    <a:pt x="1" y="213"/>
                  </a:lnTo>
                  <a:lnTo>
                    <a:pt x="2" y="216"/>
                  </a:lnTo>
                  <a:lnTo>
                    <a:pt x="4" y="222"/>
                  </a:lnTo>
                  <a:lnTo>
                    <a:pt x="5" y="226"/>
                  </a:lnTo>
                  <a:lnTo>
                    <a:pt x="7" y="235"/>
                  </a:lnTo>
                  <a:lnTo>
                    <a:pt x="10" y="243"/>
                  </a:lnTo>
                  <a:lnTo>
                    <a:pt x="14" y="253"/>
                  </a:lnTo>
                  <a:lnTo>
                    <a:pt x="19" y="262"/>
                  </a:lnTo>
                  <a:lnTo>
                    <a:pt x="22" y="266"/>
                  </a:lnTo>
                  <a:lnTo>
                    <a:pt x="24" y="270"/>
                  </a:lnTo>
                  <a:lnTo>
                    <a:pt x="26" y="273"/>
                  </a:lnTo>
                  <a:lnTo>
                    <a:pt x="30" y="277"/>
                  </a:lnTo>
                  <a:lnTo>
                    <a:pt x="32" y="281"/>
                  </a:lnTo>
                  <a:lnTo>
                    <a:pt x="35" y="287"/>
                  </a:lnTo>
                  <a:lnTo>
                    <a:pt x="39" y="289"/>
                  </a:lnTo>
                  <a:lnTo>
                    <a:pt x="42" y="294"/>
                  </a:lnTo>
                  <a:lnTo>
                    <a:pt x="45" y="296"/>
                  </a:lnTo>
                  <a:lnTo>
                    <a:pt x="49" y="300"/>
                  </a:lnTo>
                  <a:lnTo>
                    <a:pt x="52" y="304"/>
                  </a:lnTo>
                  <a:lnTo>
                    <a:pt x="57" y="308"/>
                  </a:lnTo>
                  <a:lnTo>
                    <a:pt x="60" y="311"/>
                  </a:lnTo>
                  <a:lnTo>
                    <a:pt x="63" y="315"/>
                  </a:lnTo>
                  <a:lnTo>
                    <a:pt x="68" y="317"/>
                  </a:lnTo>
                  <a:lnTo>
                    <a:pt x="72" y="323"/>
                  </a:lnTo>
                  <a:lnTo>
                    <a:pt x="77" y="325"/>
                  </a:lnTo>
                  <a:lnTo>
                    <a:pt x="80" y="329"/>
                  </a:lnTo>
                  <a:lnTo>
                    <a:pt x="85" y="330"/>
                  </a:lnTo>
                  <a:lnTo>
                    <a:pt x="90" y="334"/>
                  </a:lnTo>
                  <a:lnTo>
                    <a:pt x="95" y="336"/>
                  </a:lnTo>
                  <a:lnTo>
                    <a:pt x="99" y="340"/>
                  </a:lnTo>
                  <a:lnTo>
                    <a:pt x="104" y="342"/>
                  </a:lnTo>
                  <a:lnTo>
                    <a:pt x="108" y="344"/>
                  </a:lnTo>
                  <a:lnTo>
                    <a:pt x="113" y="346"/>
                  </a:lnTo>
                  <a:lnTo>
                    <a:pt x="119" y="349"/>
                  </a:lnTo>
                  <a:lnTo>
                    <a:pt x="123" y="351"/>
                  </a:lnTo>
                  <a:lnTo>
                    <a:pt x="129" y="353"/>
                  </a:lnTo>
                  <a:lnTo>
                    <a:pt x="134" y="355"/>
                  </a:lnTo>
                  <a:lnTo>
                    <a:pt x="140" y="359"/>
                  </a:lnTo>
                  <a:lnTo>
                    <a:pt x="144" y="361"/>
                  </a:lnTo>
                  <a:lnTo>
                    <a:pt x="151" y="363"/>
                  </a:lnTo>
                  <a:lnTo>
                    <a:pt x="156" y="363"/>
                  </a:lnTo>
                  <a:lnTo>
                    <a:pt x="161" y="365"/>
                  </a:lnTo>
                  <a:lnTo>
                    <a:pt x="167" y="367"/>
                  </a:lnTo>
                  <a:lnTo>
                    <a:pt x="174" y="368"/>
                  </a:lnTo>
                  <a:lnTo>
                    <a:pt x="179" y="370"/>
                  </a:lnTo>
                  <a:lnTo>
                    <a:pt x="186" y="370"/>
                  </a:lnTo>
                  <a:lnTo>
                    <a:pt x="192" y="372"/>
                  </a:lnTo>
                  <a:lnTo>
                    <a:pt x="199" y="374"/>
                  </a:lnTo>
                  <a:lnTo>
                    <a:pt x="204" y="374"/>
                  </a:lnTo>
                  <a:lnTo>
                    <a:pt x="210" y="374"/>
                  </a:lnTo>
                  <a:lnTo>
                    <a:pt x="217" y="376"/>
                  </a:lnTo>
                  <a:lnTo>
                    <a:pt x="222" y="376"/>
                  </a:lnTo>
                  <a:lnTo>
                    <a:pt x="229" y="376"/>
                  </a:lnTo>
                  <a:lnTo>
                    <a:pt x="236" y="378"/>
                  </a:lnTo>
                  <a:lnTo>
                    <a:pt x="243" y="378"/>
                  </a:lnTo>
                  <a:lnTo>
                    <a:pt x="248" y="378"/>
                  </a:lnTo>
                  <a:close/>
                </a:path>
              </a:pathLst>
            </a:custGeom>
            <a:solidFill>
              <a:srgbClr val="CC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6408" name="Freeform 102">
              <a:extLst>
                <a:ext uri="{FF2B5EF4-FFF2-40B4-BE49-F238E27FC236}">
                  <a16:creationId xmlns:a16="http://schemas.microsoft.com/office/drawing/2014/main" id="{69107610-0E7A-B5A7-F09B-FC1B535DD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752"/>
              <a:ext cx="400" cy="153"/>
            </a:xfrm>
            <a:custGeom>
              <a:avLst/>
              <a:gdLst>
                <a:gd name="T0" fmla="*/ 214 w 400"/>
                <a:gd name="T1" fmla="*/ 1 h 306"/>
                <a:gd name="T2" fmla="*/ 234 w 400"/>
                <a:gd name="T3" fmla="*/ 1 h 306"/>
                <a:gd name="T4" fmla="*/ 252 w 400"/>
                <a:gd name="T5" fmla="*/ 1 h 306"/>
                <a:gd name="T6" fmla="*/ 272 w 400"/>
                <a:gd name="T7" fmla="*/ 1 h 306"/>
                <a:gd name="T8" fmla="*/ 290 w 400"/>
                <a:gd name="T9" fmla="*/ 1 h 306"/>
                <a:gd name="T10" fmla="*/ 306 w 400"/>
                <a:gd name="T11" fmla="*/ 1 h 306"/>
                <a:gd name="T12" fmla="*/ 322 w 400"/>
                <a:gd name="T13" fmla="*/ 1 h 306"/>
                <a:gd name="T14" fmla="*/ 337 w 400"/>
                <a:gd name="T15" fmla="*/ 1 h 306"/>
                <a:gd name="T16" fmla="*/ 350 w 400"/>
                <a:gd name="T17" fmla="*/ 1 h 306"/>
                <a:gd name="T18" fmla="*/ 362 w 400"/>
                <a:gd name="T19" fmla="*/ 1 h 306"/>
                <a:gd name="T20" fmla="*/ 379 w 400"/>
                <a:gd name="T21" fmla="*/ 1 h 306"/>
                <a:gd name="T22" fmla="*/ 393 w 400"/>
                <a:gd name="T23" fmla="*/ 1 h 306"/>
                <a:gd name="T24" fmla="*/ 399 w 400"/>
                <a:gd name="T25" fmla="*/ 1 h 306"/>
                <a:gd name="T26" fmla="*/ 397 w 400"/>
                <a:gd name="T27" fmla="*/ 1 h 306"/>
                <a:gd name="T28" fmla="*/ 387 w 400"/>
                <a:gd name="T29" fmla="*/ 1 h 306"/>
                <a:gd name="T30" fmla="*/ 370 w 400"/>
                <a:gd name="T31" fmla="*/ 1 h 306"/>
                <a:gd name="T32" fmla="*/ 356 w 400"/>
                <a:gd name="T33" fmla="*/ 1 h 306"/>
                <a:gd name="T34" fmla="*/ 344 w 400"/>
                <a:gd name="T35" fmla="*/ 1 h 306"/>
                <a:gd name="T36" fmla="*/ 329 w 400"/>
                <a:gd name="T37" fmla="*/ 1 h 306"/>
                <a:gd name="T38" fmla="*/ 314 w 400"/>
                <a:gd name="T39" fmla="*/ 1 h 306"/>
                <a:gd name="T40" fmla="*/ 297 w 400"/>
                <a:gd name="T41" fmla="*/ 1 h 306"/>
                <a:gd name="T42" fmla="*/ 281 w 400"/>
                <a:gd name="T43" fmla="*/ 1 h 306"/>
                <a:gd name="T44" fmla="*/ 263 w 400"/>
                <a:gd name="T45" fmla="*/ 1 h 306"/>
                <a:gd name="T46" fmla="*/ 243 w 400"/>
                <a:gd name="T47" fmla="*/ 1 h 306"/>
                <a:gd name="T48" fmla="*/ 224 w 400"/>
                <a:gd name="T49" fmla="*/ 0 h 306"/>
                <a:gd name="T50" fmla="*/ 204 w 400"/>
                <a:gd name="T51" fmla="*/ 0 h 306"/>
                <a:gd name="T52" fmla="*/ 182 w 400"/>
                <a:gd name="T53" fmla="*/ 0 h 306"/>
                <a:gd name="T54" fmla="*/ 163 w 400"/>
                <a:gd name="T55" fmla="*/ 1 h 306"/>
                <a:gd name="T56" fmla="*/ 144 w 400"/>
                <a:gd name="T57" fmla="*/ 1 h 306"/>
                <a:gd name="T58" fmla="*/ 125 w 400"/>
                <a:gd name="T59" fmla="*/ 1 h 306"/>
                <a:gd name="T60" fmla="*/ 107 w 400"/>
                <a:gd name="T61" fmla="*/ 1 h 306"/>
                <a:gd name="T62" fmla="*/ 90 w 400"/>
                <a:gd name="T63" fmla="*/ 1 h 306"/>
                <a:gd name="T64" fmla="*/ 74 w 400"/>
                <a:gd name="T65" fmla="*/ 1 h 306"/>
                <a:gd name="T66" fmla="*/ 61 w 400"/>
                <a:gd name="T67" fmla="*/ 1 h 306"/>
                <a:gd name="T68" fmla="*/ 47 w 400"/>
                <a:gd name="T69" fmla="*/ 1 h 306"/>
                <a:gd name="T70" fmla="*/ 36 w 400"/>
                <a:gd name="T71" fmla="*/ 1 h 306"/>
                <a:gd name="T72" fmla="*/ 19 w 400"/>
                <a:gd name="T73" fmla="*/ 1 h 306"/>
                <a:gd name="T74" fmla="*/ 4 w 400"/>
                <a:gd name="T75" fmla="*/ 1 h 306"/>
                <a:gd name="T76" fmla="*/ 0 w 400"/>
                <a:gd name="T77" fmla="*/ 1 h 306"/>
                <a:gd name="T78" fmla="*/ 1 w 400"/>
                <a:gd name="T79" fmla="*/ 1 h 306"/>
                <a:gd name="T80" fmla="*/ 11 w 400"/>
                <a:gd name="T81" fmla="*/ 1 h 306"/>
                <a:gd name="T82" fmla="*/ 28 w 400"/>
                <a:gd name="T83" fmla="*/ 1 h 306"/>
                <a:gd name="T84" fmla="*/ 42 w 400"/>
                <a:gd name="T85" fmla="*/ 1 h 306"/>
                <a:gd name="T86" fmla="*/ 54 w 400"/>
                <a:gd name="T87" fmla="*/ 1 h 306"/>
                <a:gd name="T88" fmla="*/ 68 w 400"/>
                <a:gd name="T89" fmla="*/ 1 h 306"/>
                <a:gd name="T90" fmla="*/ 82 w 400"/>
                <a:gd name="T91" fmla="*/ 1 h 306"/>
                <a:gd name="T92" fmla="*/ 99 w 400"/>
                <a:gd name="T93" fmla="*/ 1 h 306"/>
                <a:gd name="T94" fmla="*/ 117 w 400"/>
                <a:gd name="T95" fmla="*/ 1 h 306"/>
                <a:gd name="T96" fmla="*/ 134 w 400"/>
                <a:gd name="T97" fmla="*/ 1 h 306"/>
                <a:gd name="T98" fmla="*/ 153 w 400"/>
                <a:gd name="T99" fmla="*/ 1 h 306"/>
                <a:gd name="T100" fmla="*/ 172 w 400"/>
                <a:gd name="T101" fmla="*/ 1 h 306"/>
                <a:gd name="T102" fmla="*/ 194 w 400"/>
                <a:gd name="T103" fmla="*/ 1 h 3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0"/>
                <a:gd name="T157" fmla="*/ 0 h 306"/>
                <a:gd name="T158" fmla="*/ 400 w 400"/>
                <a:gd name="T159" fmla="*/ 306 h 3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0" h="306">
                  <a:moveTo>
                    <a:pt x="199" y="306"/>
                  </a:moveTo>
                  <a:lnTo>
                    <a:pt x="204" y="304"/>
                  </a:lnTo>
                  <a:lnTo>
                    <a:pt x="208" y="304"/>
                  </a:lnTo>
                  <a:lnTo>
                    <a:pt x="214" y="304"/>
                  </a:lnTo>
                  <a:lnTo>
                    <a:pt x="219" y="304"/>
                  </a:lnTo>
                  <a:lnTo>
                    <a:pt x="224" y="302"/>
                  </a:lnTo>
                  <a:lnTo>
                    <a:pt x="229" y="302"/>
                  </a:lnTo>
                  <a:lnTo>
                    <a:pt x="234" y="302"/>
                  </a:lnTo>
                  <a:lnTo>
                    <a:pt x="239" y="302"/>
                  </a:lnTo>
                  <a:lnTo>
                    <a:pt x="243" y="300"/>
                  </a:lnTo>
                  <a:lnTo>
                    <a:pt x="248" y="298"/>
                  </a:lnTo>
                  <a:lnTo>
                    <a:pt x="252" y="298"/>
                  </a:lnTo>
                  <a:lnTo>
                    <a:pt x="258" y="298"/>
                  </a:lnTo>
                  <a:lnTo>
                    <a:pt x="263" y="296"/>
                  </a:lnTo>
                  <a:lnTo>
                    <a:pt x="267" y="294"/>
                  </a:lnTo>
                  <a:lnTo>
                    <a:pt x="272" y="293"/>
                  </a:lnTo>
                  <a:lnTo>
                    <a:pt x="277" y="293"/>
                  </a:lnTo>
                  <a:lnTo>
                    <a:pt x="281" y="289"/>
                  </a:lnTo>
                  <a:lnTo>
                    <a:pt x="285" y="289"/>
                  </a:lnTo>
                  <a:lnTo>
                    <a:pt x="290" y="287"/>
                  </a:lnTo>
                  <a:lnTo>
                    <a:pt x="294" y="285"/>
                  </a:lnTo>
                  <a:lnTo>
                    <a:pt x="297" y="283"/>
                  </a:lnTo>
                  <a:lnTo>
                    <a:pt x="302" y="281"/>
                  </a:lnTo>
                  <a:lnTo>
                    <a:pt x="306" y="279"/>
                  </a:lnTo>
                  <a:lnTo>
                    <a:pt x="311" y="277"/>
                  </a:lnTo>
                  <a:lnTo>
                    <a:pt x="314" y="275"/>
                  </a:lnTo>
                  <a:lnTo>
                    <a:pt x="318" y="274"/>
                  </a:lnTo>
                  <a:lnTo>
                    <a:pt x="322" y="272"/>
                  </a:lnTo>
                  <a:lnTo>
                    <a:pt x="326" y="270"/>
                  </a:lnTo>
                  <a:lnTo>
                    <a:pt x="329" y="266"/>
                  </a:lnTo>
                  <a:lnTo>
                    <a:pt x="334" y="264"/>
                  </a:lnTo>
                  <a:lnTo>
                    <a:pt x="337" y="260"/>
                  </a:lnTo>
                  <a:lnTo>
                    <a:pt x="340" y="260"/>
                  </a:lnTo>
                  <a:lnTo>
                    <a:pt x="344" y="256"/>
                  </a:lnTo>
                  <a:lnTo>
                    <a:pt x="347" y="253"/>
                  </a:lnTo>
                  <a:lnTo>
                    <a:pt x="350" y="251"/>
                  </a:lnTo>
                  <a:lnTo>
                    <a:pt x="353" y="249"/>
                  </a:lnTo>
                  <a:lnTo>
                    <a:pt x="356" y="245"/>
                  </a:lnTo>
                  <a:lnTo>
                    <a:pt x="358" y="241"/>
                  </a:lnTo>
                  <a:lnTo>
                    <a:pt x="362" y="239"/>
                  </a:lnTo>
                  <a:lnTo>
                    <a:pt x="365" y="236"/>
                  </a:lnTo>
                  <a:lnTo>
                    <a:pt x="370" y="230"/>
                  </a:lnTo>
                  <a:lnTo>
                    <a:pt x="375" y="224"/>
                  </a:lnTo>
                  <a:lnTo>
                    <a:pt x="379" y="216"/>
                  </a:lnTo>
                  <a:lnTo>
                    <a:pt x="383" y="211"/>
                  </a:lnTo>
                  <a:lnTo>
                    <a:pt x="387" y="203"/>
                  </a:lnTo>
                  <a:lnTo>
                    <a:pt x="390" y="196"/>
                  </a:lnTo>
                  <a:lnTo>
                    <a:pt x="393" y="188"/>
                  </a:lnTo>
                  <a:lnTo>
                    <a:pt x="396" y="182"/>
                  </a:lnTo>
                  <a:lnTo>
                    <a:pt x="397" y="175"/>
                  </a:lnTo>
                  <a:lnTo>
                    <a:pt x="398" y="167"/>
                  </a:lnTo>
                  <a:lnTo>
                    <a:pt x="399" y="159"/>
                  </a:lnTo>
                  <a:lnTo>
                    <a:pt x="400" y="152"/>
                  </a:lnTo>
                  <a:lnTo>
                    <a:pt x="399" y="144"/>
                  </a:lnTo>
                  <a:lnTo>
                    <a:pt x="398" y="137"/>
                  </a:lnTo>
                  <a:lnTo>
                    <a:pt x="397" y="129"/>
                  </a:lnTo>
                  <a:lnTo>
                    <a:pt x="396" y="121"/>
                  </a:lnTo>
                  <a:lnTo>
                    <a:pt x="393" y="114"/>
                  </a:lnTo>
                  <a:lnTo>
                    <a:pt x="390" y="106"/>
                  </a:lnTo>
                  <a:lnTo>
                    <a:pt x="387" y="99"/>
                  </a:lnTo>
                  <a:lnTo>
                    <a:pt x="383" y="93"/>
                  </a:lnTo>
                  <a:lnTo>
                    <a:pt x="379" y="85"/>
                  </a:lnTo>
                  <a:lnTo>
                    <a:pt x="375" y="80"/>
                  </a:lnTo>
                  <a:lnTo>
                    <a:pt x="370" y="72"/>
                  </a:lnTo>
                  <a:lnTo>
                    <a:pt x="365" y="66"/>
                  </a:lnTo>
                  <a:lnTo>
                    <a:pt x="362" y="64"/>
                  </a:lnTo>
                  <a:lnTo>
                    <a:pt x="358" y="61"/>
                  </a:lnTo>
                  <a:lnTo>
                    <a:pt x="356" y="57"/>
                  </a:lnTo>
                  <a:lnTo>
                    <a:pt x="353" y="55"/>
                  </a:lnTo>
                  <a:lnTo>
                    <a:pt x="350" y="53"/>
                  </a:lnTo>
                  <a:lnTo>
                    <a:pt x="347" y="49"/>
                  </a:lnTo>
                  <a:lnTo>
                    <a:pt x="344" y="47"/>
                  </a:lnTo>
                  <a:lnTo>
                    <a:pt x="340" y="45"/>
                  </a:lnTo>
                  <a:lnTo>
                    <a:pt x="337" y="42"/>
                  </a:lnTo>
                  <a:lnTo>
                    <a:pt x="334" y="40"/>
                  </a:lnTo>
                  <a:lnTo>
                    <a:pt x="329" y="38"/>
                  </a:lnTo>
                  <a:lnTo>
                    <a:pt x="326" y="34"/>
                  </a:lnTo>
                  <a:lnTo>
                    <a:pt x="322" y="32"/>
                  </a:lnTo>
                  <a:lnTo>
                    <a:pt x="318" y="28"/>
                  </a:lnTo>
                  <a:lnTo>
                    <a:pt x="314" y="28"/>
                  </a:lnTo>
                  <a:lnTo>
                    <a:pt x="311" y="26"/>
                  </a:lnTo>
                  <a:lnTo>
                    <a:pt x="306" y="23"/>
                  </a:lnTo>
                  <a:lnTo>
                    <a:pt x="302" y="21"/>
                  </a:lnTo>
                  <a:lnTo>
                    <a:pt x="297" y="19"/>
                  </a:lnTo>
                  <a:lnTo>
                    <a:pt x="294" y="19"/>
                  </a:lnTo>
                  <a:lnTo>
                    <a:pt x="290" y="15"/>
                  </a:lnTo>
                  <a:lnTo>
                    <a:pt x="285" y="15"/>
                  </a:lnTo>
                  <a:lnTo>
                    <a:pt x="281" y="13"/>
                  </a:lnTo>
                  <a:lnTo>
                    <a:pt x="277" y="11"/>
                  </a:lnTo>
                  <a:lnTo>
                    <a:pt x="272" y="9"/>
                  </a:lnTo>
                  <a:lnTo>
                    <a:pt x="267" y="9"/>
                  </a:lnTo>
                  <a:lnTo>
                    <a:pt x="263" y="7"/>
                  </a:lnTo>
                  <a:lnTo>
                    <a:pt x="258" y="5"/>
                  </a:lnTo>
                  <a:lnTo>
                    <a:pt x="252" y="4"/>
                  </a:lnTo>
                  <a:lnTo>
                    <a:pt x="248" y="4"/>
                  </a:lnTo>
                  <a:lnTo>
                    <a:pt x="243" y="2"/>
                  </a:lnTo>
                  <a:lnTo>
                    <a:pt x="239" y="2"/>
                  </a:lnTo>
                  <a:lnTo>
                    <a:pt x="234" y="2"/>
                  </a:lnTo>
                  <a:lnTo>
                    <a:pt x="229" y="2"/>
                  </a:lnTo>
                  <a:lnTo>
                    <a:pt x="224" y="0"/>
                  </a:lnTo>
                  <a:lnTo>
                    <a:pt x="219" y="0"/>
                  </a:lnTo>
                  <a:lnTo>
                    <a:pt x="214" y="0"/>
                  </a:lnTo>
                  <a:lnTo>
                    <a:pt x="208" y="0"/>
                  </a:lnTo>
                  <a:lnTo>
                    <a:pt x="204" y="0"/>
                  </a:lnTo>
                  <a:lnTo>
                    <a:pt x="199" y="0"/>
                  </a:lnTo>
                  <a:lnTo>
                    <a:pt x="194" y="0"/>
                  </a:lnTo>
                  <a:lnTo>
                    <a:pt x="188" y="0"/>
                  </a:lnTo>
                  <a:lnTo>
                    <a:pt x="182" y="0"/>
                  </a:lnTo>
                  <a:lnTo>
                    <a:pt x="178" y="0"/>
                  </a:lnTo>
                  <a:lnTo>
                    <a:pt x="172" y="0"/>
                  </a:lnTo>
                  <a:lnTo>
                    <a:pt x="168" y="2"/>
                  </a:lnTo>
                  <a:lnTo>
                    <a:pt x="163" y="2"/>
                  </a:lnTo>
                  <a:lnTo>
                    <a:pt x="159" y="2"/>
                  </a:lnTo>
                  <a:lnTo>
                    <a:pt x="153" y="2"/>
                  </a:lnTo>
                  <a:lnTo>
                    <a:pt x="149" y="4"/>
                  </a:lnTo>
                  <a:lnTo>
                    <a:pt x="144" y="4"/>
                  </a:lnTo>
                  <a:lnTo>
                    <a:pt x="140" y="5"/>
                  </a:lnTo>
                  <a:lnTo>
                    <a:pt x="134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2" y="11"/>
                  </a:lnTo>
                  <a:lnTo>
                    <a:pt x="117" y="13"/>
                  </a:lnTo>
                  <a:lnTo>
                    <a:pt x="111" y="15"/>
                  </a:lnTo>
                  <a:lnTo>
                    <a:pt x="107" y="15"/>
                  </a:lnTo>
                  <a:lnTo>
                    <a:pt x="104" y="19"/>
                  </a:lnTo>
                  <a:lnTo>
                    <a:pt x="99" y="19"/>
                  </a:lnTo>
                  <a:lnTo>
                    <a:pt x="95" y="21"/>
                  </a:lnTo>
                  <a:lnTo>
                    <a:pt x="90" y="23"/>
                  </a:lnTo>
                  <a:lnTo>
                    <a:pt x="87" y="26"/>
                  </a:lnTo>
                  <a:lnTo>
                    <a:pt x="82" y="28"/>
                  </a:lnTo>
                  <a:lnTo>
                    <a:pt x="79" y="28"/>
                  </a:lnTo>
                  <a:lnTo>
                    <a:pt x="74" y="32"/>
                  </a:lnTo>
                  <a:lnTo>
                    <a:pt x="72" y="34"/>
                  </a:lnTo>
                  <a:lnTo>
                    <a:pt x="68" y="38"/>
                  </a:lnTo>
                  <a:lnTo>
                    <a:pt x="64" y="40"/>
                  </a:lnTo>
                  <a:lnTo>
                    <a:pt x="61" y="42"/>
                  </a:lnTo>
                  <a:lnTo>
                    <a:pt x="57" y="45"/>
                  </a:lnTo>
                  <a:lnTo>
                    <a:pt x="54" y="47"/>
                  </a:lnTo>
                  <a:lnTo>
                    <a:pt x="51" y="49"/>
                  </a:lnTo>
                  <a:lnTo>
                    <a:pt x="47" y="53"/>
                  </a:lnTo>
                  <a:lnTo>
                    <a:pt x="45" y="55"/>
                  </a:lnTo>
                  <a:lnTo>
                    <a:pt x="42" y="57"/>
                  </a:lnTo>
                  <a:lnTo>
                    <a:pt x="38" y="61"/>
                  </a:lnTo>
                  <a:lnTo>
                    <a:pt x="36" y="64"/>
                  </a:lnTo>
                  <a:lnTo>
                    <a:pt x="34" y="66"/>
                  </a:lnTo>
                  <a:lnTo>
                    <a:pt x="28" y="72"/>
                  </a:lnTo>
                  <a:lnTo>
                    <a:pt x="24" y="80"/>
                  </a:lnTo>
                  <a:lnTo>
                    <a:pt x="19" y="85"/>
                  </a:lnTo>
                  <a:lnTo>
                    <a:pt x="15" y="93"/>
                  </a:lnTo>
                  <a:lnTo>
                    <a:pt x="11" y="99"/>
                  </a:lnTo>
                  <a:lnTo>
                    <a:pt x="8" y="106"/>
                  </a:lnTo>
                  <a:lnTo>
                    <a:pt x="4" y="114"/>
                  </a:lnTo>
                  <a:lnTo>
                    <a:pt x="3" y="121"/>
                  </a:lnTo>
                  <a:lnTo>
                    <a:pt x="1" y="129"/>
                  </a:lnTo>
                  <a:lnTo>
                    <a:pt x="0" y="137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0" y="159"/>
                  </a:lnTo>
                  <a:lnTo>
                    <a:pt x="0" y="167"/>
                  </a:lnTo>
                  <a:lnTo>
                    <a:pt x="1" y="175"/>
                  </a:lnTo>
                  <a:lnTo>
                    <a:pt x="3" y="182"/>
                  </a:lnTo>
                  <a:lnTo>
                    <a:pt x="4" y="188"/>
                  </a:lnTo>
                  <a:lnTo>
                    <a:pt x="8" y="196"/>
                  </a:lnTo>
                  <a:lnTo>
                    <a:pt x="11" y="203"/>
                  </a:lnTo>
                  <a:lnTo>
                    <a:pt x="15" y="211"/>
                  </a:lnTo>
                  <a:lnTo>
                    <a:pt x="19" y="216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4" y="236"/>
                  </a:lnTo>
                  <a:lnTo>
                    <a:pt x="36" y="239"/>
                  </a:lnTo>
                  <a:lnTo>
                    <a:pt x="38" y="241"/>
                  </a:lnTo>
                  <a:lnTo>
                    <a:pt x="42" y="245"/>
                  </a:lnTo>
                  <a:lnTo>
                    <a:pt x="45" y="249"/>
                  </a:lnTo>
                  <a:lnTo>
                    <a:pt x="47" y="251"/>
                  </a:lnTo>
                  <a:lnTo>
                    <a:pt x="51" y="253"/>
                  </a:lnTo>
                  <a:lnTo>
                    <a:pt x="54" y="256"/>
                  </a:lnTo>
                  <a:lnTo>
                    <a:pt x="57" y="260"/>
                  </a:lnTo>
                  <a:lnTo>
                    <a:pt x="61" y="260"/>
                  </a:lnTo>
                  <a:lnTo>
                    <a:pt x="64" y="264"/>
                  </a:lnTo>
                  <a:lnTo>
                    <a:pt x="68" y="266"/>
                  </a:lnTo>
                  <a:lnTo>
                    <a:pt x="72" y="270"/>
                  </a:lnTo>
                  <a:lnTo>
                    <a:pt x="74" y="272"/>
                  </a:lnTo>
                  <a:lnTo>
                    <a:pt x="79" y="274"/>
                  </a:lnTo>
                  <a:lnTo>
                    <a:pt x="82" y="275"/>
                  </a:lnTo>
                  <a:lnTo>
                    <a:pt x="87" y="277"/>
                  </a:lnTo>
                  <a:lnTo>
                    <a:pt x="90" y="279"/>
                  </a:lnTo>
                  <a:lnTo>
                    <a:pt x="95" y="281"/>
                  </a:lnTo>
                  <a:lnTo>
                    <a:pt x="99" y="283"/>
                  </a:lnTo>
                  <a:lnTo>
                    <a:pt x="104" y="285"/>
                  </a:lnTo>
                  <a:lnTo>
                    <a:pt x="107" y="287"/>
                  </a:lnTo>
                  <a:lnTo>
                    <a:pt x="111" y="289"/>
                  </a:lnTo>
                  <a:lnTo>
                    <a:pt x="117" y="289"/>
                  </a:lnTo>
                  <a:lnTo>
                    <a:pt x="122" y="293"/>
                  </a:lnTo>
                  <a:lnTo>
                    <a:pt x="125" y="293"/>
                  </a:lnTo>
                  <a:lnTo>
                    <a:pt x="130" y="294"/>
                  </a:lnTo>
                  <a:lnTo>
                    <a:pt x="134" y="296"/>
                  </a:lnTo>
                  <a:lnTo>
                    <a:pt x="140" y="298"/>
                  </a:lnTo>
                  <a:lnTo>
                    <a:pt x="144" y="298"/>
                  </a:lnTo>
                  <a:lnTo>
                    <a:pt x="149" y="298"/>
                  </a:lnTo>
                  <a:lnTo>
                    <a:pt x="153" y="300"/>
                  </a:lnTo>
                  <a:lnTo>
                    <a:pt x="159" y="302"/>
                  </a:lnTo>
                  <a:lnTo>
                    <a:pt x="163" y="302"/>
                  </a:lnTo>
                  <a:lnTo>
                    <a:pt x="168" y="302"/>
                  </a:lnTo>
                  <a:lnTo>
                    <a:pt x="172" y="302"/>
                  </a:lnTo>
                  <a:lnTo>
                    <a:pt x="178" y="304"/>
                  </a:lnTo>
                  <a:lnTo>
                    <a:pt x="182" y="304"/>
                  </a:lnTo>
                  <a:lnTo>
                    <a:pt x="188" y="304"/>
                  </a:lnTo>
                  <a:lnTo>
                    <a:pt x="194" y="304"/>
                  </a:lnTo>
                  <a:lnTo>
                    <a:pt x="199" y="3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6409" name="Freeform 103">
              <a:extLst>
                <a:ext uri="{FF2B5EF4-FFF2-40B4-BE49-F238E27FC236}">
                  <a16:creationId xmlns:a16="http://schemas.microsoft.com/office/drawing/2014/main" id="{237D3437-8EB1-FB71-B60F-A379355F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837"/>
              <a:ext cx="234" cy="90"/>
            </a:xfrm>
            <a:custGeom>
              <a:avLst/>
              <a:gdLst>
                <a:gd name="T0" fmla="*/ 124 w 234"/>
                <a:gd name="T1" fmla="*/ 0 h 181"/>
                <a:gd name="T2" fmla="*/ 132 w 234"/>
                <a:gd name="T3" fmla="*/ 0 h 181"/>
                <a:gd name="T4" fmla="*/ 141 w 234"/>
                <a:gd name="T5" fmla="*/ 0 h 181"/>
                <a:gd name="T6" fmla="*/ 154 w 234"/>
                <a:gd name="T7" fmla="*/ 0 h 181"/>
                <a:gd name="T8" fmla="*/ 163 w 234"/>
                <a:gd name="T9" fmla="*/ 0 h 181"/>
                <a:gd name="T10" fmla="*/ 178 w 234"/>
                <a:gd name="T11" fmla="*/ 0 h 181"/>
                <a:gd name="T12" fmla="*/ 191 w 234"/>
                <a:gd name="T13" fmla="*/ 0 h 181"/>
                <a:gd name="T14" fmla="*/ 204 w 234"/>
                <a:gd name="T15" fmla="*/ 0 h 181"/>
                <a:gd name="T16" fmla="*/ 214 w 234"/>
                <a:gd name="T17" fmla="*/ 0 h 181"/>
                <a:gd name="T18" fmla="*/ 223 w 234"/>
                <a:gd name="T19" fmla="*/ 0 h 181"/>
                <a:gd name="T20" fmla="*/ 232 w 234"/>
                <a:gd name="T21" fmla="*/ 0 h 181"/>
                <a:gd name="T22" fmla="*/ 234 w 234"/>
                <a:gd name="T23" fmla="*/ 0 h 181"/>
                <a:gd name="T24" fmla="*/ 232 w 234"/>
                <a:gd name="T25" fmla="*/ 0 h 181"/>
                <a:gd name="T26" fmla="*/ 223 w 234"/>
                <a:gd name="T27" fmla="*/ 0 h 181"/>
                <a:gd name="T28" fmla="*/ 214 w 234"/>
                <a:gd name="T29" fmla="*/ 0 h 181"/>
                <a:gd name="T30" fmla="*/ 204 w 234"/>
                <a:gd name="T31" fmla="*/ 0 h 181"/>
                <a:gd name="T32" fmla="*/ 191 w 234"/>
                <a:gd name="T33" fmla="*/ 0 h 181"/>
                <a:gd name="T34" fmla="*/ 178 w 234"/>
                <a:gd name="T35" fmla="*/ 0 h 181"/>
                <a:gd name="T36" fmla="*/ 163 w 234"/>
                <a:gd name="T37" fmla="*/ 0 h 181"/>
                <a:gd name="T38" fmla="*/ 154 w 234"/>
                <a:gd name="T39" fmla="*/ 0 h 181"/>
                <a:gd name="T40" fmla="*/ 141 w 234"/>
                <a:gd name="T41" fmla="*/ 0 h 181"/>
                <a:gd name="T42" fmla="*/ 132 w 234"/>
                <a:gd name="T43" fmla="*/ 0 h 181"/>
                <a:gd name="T44" fmla="*/ 124 w 234"/>
                <a:gd name="T45" fmla="*/ 0 h 181"/>
                <a:gd name="T46" fmla="*/ 115 w 234"/>
                <a:gd name="T47" fmla="*/ 0 h 181"/>
                <a:gd name="T48" fmla="*/ 104 w 234"/>
                <a:gd name="T49" fmla="*/ 0 h 181"/>
                <a:gd name="T50" fmla="*/ 95 w 234"/>
                <a:gd name="T51" fmla="*/ 0 h 181"/>
                <a:gd name="T52" fmla="*/ 88 w 234"/>
                <a:gd name="T53" fmla="*/ 0 h 181"/>
                <a:gd name="T54" fmla="*/ 76 w 234"/>
                <a:gd name="T55" fmla="*/ 0 h 181"/>
                <a:gd name="T56" fmla="*/ 61 w 234"/>
                <a:gd name="T57" fmla="*/ 0 h 181"/>
                <a:gd name="T58" fmla="*/ 46 w 234"/>
                <a:gd name="T59" fmla="*/ 0 h 181"/>
                <a:gd name="T60" fmla="*/ 33 w 234"/>
                <a:gd name="T61" fmla="*/ 0 h 181"/>
                <a:gd name="T62" fmla="*/ 22 w 234"/>
                <a:gd name="T63" fmla="*/ 0 h 181"/>
                <a:gd name="T64" fmla="*/ 12 w 234"/>
                <a:gd name="T65" fmla="*/ 0 h 181"/>
                <a:gd name="T66" fmla="*/ 4 w 234"/>
                <a:gd name="T67" fmla="*/ 0 h 181"/>
                <a:gd name="T68" fmla="*/ 0 w 234"/>
                <a:gd name="T69" fmla="*/ 0 h 181"/>
                <a:gd name="T70" fmla="*/ 0 w 234"/>
                <a:gd name="T71" fmla="*/ 0 h 181"/>
                <a:gd name="T72" fmla="*/ 8 w 234"/>
                <a:gd name="T73" fmla="*/ 0 h 181"/>
                <a:gd name="T74" fmla="*/ 15 w 234"/>
                <a:gd name="T75" fmla="*/ 0 h 181"/>
                <a:gd name="T76" fmla="*/ 26 w 234"/>
                <a:gd name="T77" fmla="*/ 0 h 181"/>
                <a:gd name="T78" fmla="*/ 37 w 234"/>
                <a:gd name="T79" fmla="*/ 0 h 181"/>
                <a:gd name="T80" fmla="*/ 50 w 234"/>
                <a:gd name="T81" fmla="*/ 0 h 181"/>
                <a:gd name="T82" fmla="*/ 65 w 234"/>
                <a:gd name="T83" fmla="*/ 0 h 181"/>
                <a:gd name="T84" fmla="*/ 82 w 234"/>
                <a:gd name="T85" fmla="*/ 0 h 181"/>
                <a:gd name="T86" fmla="*/ 90 w 234"/>
                <a:gd name="T87" fmla="*/ 0 h 181"/>
                <a:gd name="T88" fmla="*/ 99 w 234"/>
                <a:gd name="T89" fmla="*/ 0 h 181"/>
                <a:gd name="T90" fmla="*/ 108 w 234"/>
                <a:gd name="T91" fmla="*/ 0 h 181"/>
                <a:gd name="T92" fmla="*/ 118 w 234"/>
                <a:gd name="T93" fmla="*/ 0 h 1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4"/>
                <a:gd name="T142" fmla="*/ 0 h 181"/>
                <a:gd name="T143" fmla="*/ 234 w 234"/>
                <a:gd name="T144" fmla="*/ 181 h 18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4" h="181">
                  <a:moveTo>
                    <a:pt x="118" y="181"/>
                  </a:moveTo>
                  <a:lnTo>
                    <a:pt x="120" y="179"/>
                  </a:lnTo>
                  <a:lnTo>
                    <a:pt x="124" y="179"/>
                  </a:lnTo>
                  <a:lnTo>
                    <a:pt x="126" y="179"/>
                  </a:lnTo>
                  <a:lnTo>
                    <a:pt x="129" y="179"/>
                  </a:lnTo>
                  <a:lnTo>
                    <a:pt x="132" y="179"/>
                  </a:lnTo>
                  <a:lnTo>
                    <a:pt x="135" y="179"/>
                  </a:lnTo>
                  <a:lnTo>
                    <a:pt x="137" y="177"/>
                  </a:lnTo>
                  <a:lnTo>
                    <a:pt x="141" y="177"/>
                  </a:lnTo>
                  <a:lnTo>
                    <a:pt x="146" y="175"/>
                  </a:lnTo>
                  <a:lnTo>
                    <a:pt x="152" y="175"/>
                  </a:lnTo>
                  <a:lnTo>
                    <a:pt x="154" y="175"/>
                  </a:lnTo>
                  <a:lnTo>
                    <a:pt x="157" y="173"/>
                  </a:lnTo>
                  <a:lnTo>
                    <a:pt x="160" y="173"/>
                  </a:lnTo>
                  <a:lnTo>
                    <a:pt x="163" y="173"/>
                  </a:lnTo>
                  <a:lnTo>
                    <a:pt x="168" y="169"/>
                  </a:lnTo>
                  <a:lnTo>
                    <a:pt x="173" y="167"/>
                  </a:lnTo>
                  <a:lnTo>
                    <a:pt x="178" y="165"/>
                  </a:lnTo>
                  <a:lnTo>
                    <a:pt x="182" y="163"/>
                  </a:lnTo>
                  <a:lnTo>
                    <a:pt x="187" y="162"/>
                  </a:lnTo>
                  <a:lnTo>
                    <a:pt x="191" y="158"/>
                  </a:lnTo>
                  <a:lnTo>
                    <a:pt x="196" y="156"/>
                  </a:lnTo>
                  <a:lnTo>
                    <a:pt x="200" y="154"/>
                  </a:lnTo>
                  <a:lnTo>
                    <a:pt x="204" y="148"/>
                  </a:lnTo>
                  <a:lnTo>
                    <a:pt x="207" y="146"/>
                  </a:lnTo>
                  <a:lnTo>
                    <a:pt x="210" y="143"/>
                  </a:lnTo>
                  <a:lnTo>
                    <a:pt x="214" y="139"/>
                  </a:lnTo>
                  <a:lnTo>
                    <a:pt x="217" y="135"/>
                  </a:lnTo>
                  <a:lnTo>
                    <a:pt x="219" y="131"/>
                  </a:lnTo>
                  <a:lnTo>
                    <a:pt x="223" y="129"/>
                  </a:lnTo>
                  <a:lnTo>
                    <a:pt x="225" y="125"/>
                  </a:lnTo>
                  <a:lnTo>
                    <a:pt x="228" y="116"/>
                  </a:lnTo>
                  <a:lnTo>
                    <a:pt x="232" y="108"/>
                  </a:lnTo>
                  <a:lnTo>
                    <a:pt x="234" y="101"/>
                  </a:lnTo>
                  <a:lnTo>
                    <a:pt x="234" y="91"/>
                  </a:lnTo>
                  <a:lnTo>
                    <a:pt x="234" y="86"/>
                  </a:lnTo>
                  <a:lnTo>
                    <a:pt x="234" y="82"/>
                  </a:lnTo>
                  <a:lnTo>
                    <a:pt x="233" y="76"/>
                  </a:lnTo>
                  <a:lnTo>
                    <a:pt x="232" y="72"/>
                  </a:lnTo>
                  <a:lnTo>
                    <a:pt x="228" y="63"/>
                  </a:lnTo>
                  <a:lnTo>
                    <a:pt x="225" y="55"/>
                  </a:lnTo>
                  <a:lnTo>
                    <a:pt x="223" y="51"/>
                  </a:lnTo>
                  <a:lnTo>
                    <a:pt x="219" y="47"/>
                  </a:lnTo>
                  <a:lnTo>
                    <a:pt x="217" y="44"/>
                  </a:lnTo>
                  <a:lnTo>
                    <a:pt x="214" y="40"/>
                  </a:lnTo>
                  <a:lnTo>
                    <a:pt x="210" y="36"/>
                  </a:lnTo>
                  <a:lnTo>
                    <a:pt x="207" y="32"/>
                  </a:lnTo>
                  <a:lnTo>
                    <a:pt x="204" y="28"/>
                  </a:lnTo>
                  <a:lnTo>
                    <a:pt x="200" y="27"/>
                  </a:lnTo>
                  <a:lnTo>
                    <a:pt x="196" y="23"/>
                  </a:lnTo>
                  <a:lnTo>
                    <a:pt x="191" y="19"/>
                  </a:lnTo>
                  <a:lnTo>
                    <a:pt x="187" y="17"/>
                  </a:lnTo>
                  <a:lnTo>
                    <a:pt x="182" y="15"/>
                  </a:lnTo>
                  <a:lnTo>
                    <a:pt x="178" y="13"/>
                  </a:lnTo>
                  <a:lnTo>
                    <a:pt x="173" y="9"/>
                  </a:lnTo>
                  <a:lnTo>
                    <a:pt x="168" y="8"/>
                  </a:lnTo>
                  <a:lnTo>
                    <a:pt x="163" y="8"/>
                  </a:lnTo>
                  <a:lnTo>
                    <a:pt x="160" y="6"/>
                  </a:lnTo>
                  <a:lnTo>
                    <a:pt x="157" y="4"/>
                  </a:lnTo>
                  <a:lnTo>
                    <a:pt x="154" y="4"/>
                  </a:lnTo>
                  <a:lnTo>
                    <a:pt x="152" y="4"/>
                  </a:lnTo>
                  <a:lnTo>
                    <a:pt x="146" y="2"/>
                  </a:lnTo>
                  <a:lnTo>
                    <a:pt x="141" y="2"/>
                  </a:lnTo>
                  <a:lnTo>
                    <a:pt x="137" y="0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124" y="0"/>
                  </a:lnTo>
                  <a:lnTo>
                    <a:pt x="120" y="0"/>
                  </a:lnTo>
                  <a:lnTo>
                    <a:pt x="118" y="0"/>
                  </a:lnTo>
                  <a:lnTo>
                    <a:pt x="115" y="0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95" y="0"/>
                  </a:lnTo>
                  <a:lnTo>
                    <a:pt x="93" y="2"/>
                  </a:lnTo>
                  <a:lnTo>
                    <a:pt x="90" y="2"/>
                  </a:lnTo>
                  <a:lnTo>
                    <a:pt x="88" y="2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6" y="4"/>
                  </a:lnTo>
                  <a:lnTo>
                    <a:pt x="71" y="8"/>
                  </a:lnTo>
                  <a:lnTo>
                    <a:pt x="65" y="8"/>
                  </a:lnTo>
                  <a:lnTo>
                    <a:pt x="61" y="9"/>
                  </a:lnTo>
                  <a:lnTo>
                    <a:pt x="56" y="13"/>
                  </a:lnTo>
                  <a:lnTo>
                    <a:pt x="50" y="15"/>
                  </a:lnTo>
                  <a:lnTo>
                    <a:pt x="46" y="17"/>
                  </a:lnTo>
                  <a:lnTo>
                    <a:pt x="41" y="19"/>
                  </a:lnTo>
                  <a:lnTo>
                    <a:pt x="37" y="23"/>
                  </a:lnTo>
                  <a:lnTo>
                    <a:pt x="33" y="27"/>
                  </a:lnTo>
                  <a:lnTo>
                    <a:pt x="29" y="28"/>
                  </a:lnTo>
                  <a:lnTo>
                    <a:pt x="26" y="32"/>
                  </a:lnTo>
                  <a:lnTo>
                    <a:pt x="22" y="36"/>
                  </a:lnTo>
                  <a:lnTo>
                    <a:pt x="19" y="40"/>
                  </a:lnTo>
                  <a:lnTo>
                    <a:pt x="15" y="44"/>
                  </a:lnTo>
                  <a:lnTo>
                    <a:pt x="12" y="47"/>
                  </a:lnTo>
                  <a:lnTo>
                    <a:pt x="10" y="51"/>
                  </a:lnTo>
                  <a:lnTo>
                    <a:pt x="8" y="55"/>
                  </a:lnTo>
                  <a:lnTo>
                    <a:pt x="4" y="63"/>
                  </a:lnTo>
                  <a:lnTo>
                    <a:pt x="1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1" y="108"/>
                  </a:lnTo>
                  <a:lnTo>
                    <a:pt x="4" y="116"/>
                  </a:lnTo>
                  <a:lnTo>
                    <a:pt x="8" y="125"/>
                  </a:lnTo>
                  <a:lnTo>
                    <a:pt x="10" y="129"/>
                  </a:lnTo>
                  <a:lnTo>
                    <a:pt x="12" y="131"/>
                  </a:lnTo>
                  <a:lnTo>
                    <a:pt x="15" y="135"/>
                  </a:lnTo>
                  <a:lnTo>
                    <a:pt x="19" y="139"/>
                  </a:lnTo>
                  <a:lnTo>
                    <a:pt x="22" y="143"/>
                  </a:lnTo>
                  <a:lnTo>
                    <a:pt x="26" y="146"/>
                  </a:lnTo>
                  <a:lnTo>
                    <a:pt x="29" y="148"/>
                  </a:lnTo>
                  <a:lnTo>
                    <a:pt x="33" y="154"/>
                  </a:lnTo>
                  <a:lnTo>
                    <a:pt x="37" y="156"/>
                  </a:lnTo>
                  <a:lnTo>
                    <a:pt x="41" y="158"/>
                  </a:lnTo>
                  <a:lnTo>
                    <a:pt x="46" y="162"/>
                  </a:lnTo>
                  <a:lnTo>
                    <a:pt x="50" y="163"/>
                  </a:lnTo>
                  <a:lnTo>
                    <a:pt x="56" y="165"/>
                  </a:lnTo>
                  <a:lnTo>
                    <a:pt x="61" y="167"/>
                  </a:lnTo>
                  <a:lnTo>
                    <a:pt x="65" y="169"/>
                  </a:lnTo>
                  <a:lnTo>
                    <a:pt x="71" y="173"/>
                  </a:lnTo>
                  <a:lnTo>
                    <a:pt x="76" y="173"/>
                  </a:lnTo>
                  <a:lnTo>
                    <a:pt x="82" y="175"/>
                  </a:lnTo>
                  <a:lnTo>
                    <a:pt x="84" y="175"/>
                  </a:lnTo>
                  <a:lnTo>
                    <a:pt x="88" y="175"/>
                  </a:lnTo>
                  <a:lnTo>
                    <a:pt x="90" y="177"/>
                  </a:lnTo>
                  <a:lnTo>
                    <a:pt x="93" y="177"/>
                  </a:lnTo>
                  <a:lnTo>
                    <a:pt x="95" y="177"/>
                  </a:lnTo>
                  <a:lnTo>
                    <a:pt x="99" y="179"/>
                  </a:lnTo>
                  <a:lnTo>
                    <a:pt x="102" y="179"/>
                  </a:lnTo>
                  <a:lnTo>
                    <a:pt x="104" y="179"/>
                  </a:lnTo>
                  <a:lnTo>
                    <a:pt x="108" y="179"/>
                  </a:lnTo>
                  <a:lnTo>
                    <a:pt x="111" y="179"/>
                  </a:lnTo>
                  <a:lnTo>
                    <a:pt x="115" y="179"/>
                  </a:lnTo>
                  <a:lnTo>
                    <a:pt x="118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6410" name="Freeform 105">
              <a:extLst>
                <a:ext uri="{FF2B5EF4-FFF2-40B4-BE49-F238E27FC236}">
                  <a16:creationId xmlns:a16="http://schemas.microsoft.com/office/drawing/2014/main" id="{7F64C1D8-BEDD-E811-CD8B-0278F2DC4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" y="914"/>
              <a:ext cx="275" cy="105"/>
            </a:xfrm>
            <a:custGeom>
              <a:avLst/>
              <a:gdLst>
                <a:gd name="T0" fmla="*/ 144 w 275"/>
                <a:gd name="T1" fmla="*/ 1 h 209"/>
                <a:gd name="T2" fmla="*/ 155 w 275"/>
                <a:gd name="T3" fmla="*/ 1 h 209"/>
                <a:gd name="T4" fmla="*/ 165 w 275"/>
                <a:gd name="T5" fmla="*/ 1 h 209"/>
                <a:gd name="T6" fmla="*/ 175 w 275"/>
                <a:gd name="T7" fmla="*/ 1 h 209"/>
                <a:gd name="T8" fmla="*/ 185 w 275"/>
                <a:gd name="T9" fmla="*/ 1 h 209"/>
                <a:gd name="T10" fmla="*/ 194 w 275"/>
                <a:gd name="T11" fmla="*/ 1 h 209"/>
                <a:gd name="T12" fmla="*/ 203 w 275"/>
                <a:gd name="T13" fmla="*/ 1 h 209"/>
                <a:gd name="T14" fmla="*/ 211 w 275"/>
                <a:gd name="T15" fmla="*/ 1 h 209"/>
                <a:gd name="T16" fmla="*/ 224 w 275"/>
                <a:gd name="T17" fmla="*/ 1 h 209"/>
                <a:gd name="T18" fmla="*/ 239 w 275"/>
                <a:gd name="T19" fmla="*/ 1 h 209"/>
                <a:gd name="T20" fmla="*/ 252 w 275"/>
                <a:gd name="T21" fmla="*/ 1 h 209"/>
                <a:gd name="T22" fmla="*/ 262 w 275"/>
                <a:gd name="T23" fmla="*/ 1 h 209"/>
                <a:gd name="T24" fmla="*/ 268 w 275"/>
                <a:gd name="T25" fmla="*/ 1 h 209"/>
                <a:gd name="T26" fmla="*/ 274 w 275"/>
                <a:gd name="T27" fmla="*/ 1 h 209"/>
                <a:gd name="T28" fmla="*/ 275 w 275"/>
                <a:gd name="T29" fmla="*/ 1 h 209"/>
                <a:gd name="T30" fmla="*/ 274 w 275"/>
                <a:gd name="T31" fmla="*/ 1 h 209"/>
                <a:gd name="T32" fmla="*/ 268 w 275"/>
                <a:gd name="T33" fmla="*/ 1 h 209"/>
                <a:gd name="T34" fmla="*/ 262 w 275"/>
                <a:gd name="T35" fmla="*/ 1 h 209"/>
                <a:gd name="T36" fmla="*/ 252 w 275"/>
                <a:gd name="T37" fmla="*/ 1 h 209"/>
                <a:gd name="T38" fmla="*/ 239 w 275"/>
                <a:gd name="T39" fmla="*/ 1 h 209"/>
                <a:gd name="T40" fmla="*/ 224 w 275"/>
                <a:gd name="T41" fmla="*/ 1 h 209"/>
                <a:gd name="T42" fmla="*/ 211 w 275"/>
                <a:gd name="T43" fmla="*/ 1 h 209"/>
                <a:gd name="T44" fmla="*/ 203 w 275"/>
                <a:gd name="T45" fmla="*/ 1 h 209"/>
                <a:gd name="T46" fmla="*/ 194 w 275"/>
                <a:gd name="T47" fmla="*/ 1 h 209"/>
                <a:gd name="T48" fmla="*/ 185 w 275"/>
                <a:gd name="T49" fmla="*/ 1 h 209"/>
                <a:gd name="T50" fmla="*/ 175 w 275"/>
                <a:gd name="T51" fmla="*/ 1 h 209"/>
                <a:gd name="T52" fmla="*/ 165 w 275"/>
                <a:gd name="T53" fmla="*/ 1 h 209"/>
                <a:gd name="T54" fmla="*/ 155 w 275"/>
                <a:gd name="T55" fmla="*/ 0 h 209"/>
                <a:gd name="T56" fmla="*/ 144 w 275"/>
                <a:gd name="T57" fmla="*/ 0 h 209"/>
                <a:gd name="T58" fmla="*/ 134 w 275"/>
                <a:gd name="T59" fmla="*/ 0 h 209"/>
                <a:gd name="T60" fmla="*/ 123 w 275"/>
                <a:gd name="T61" fmla="*/ 0 h 209"/>
                <a:gd name="T62" fmla="*/ 113 w 275"/>
                <a:gd name="T63" fmla="*/ 1 h 209"/>
                <a:gd name="T64" fmla="*/ 103 w 275"/>
                <a:gd name="T65" fmla="*/ 1 h 209"/>
                <a:gd name="T66" fmla="*/ 94 w 275"/>
                <a:gd name="T67" fmla="*/ 1 h 209"/>
                <a:gd name="T68" fmla="*/ 84 w 275"/>
                <a:gd name="T69" fmla="*/ 1 h 209"/>
                <a:gd name="T70" fmla="*/ 75 w 275"/>
                <a:gd name="T71" fmla="*/ 1 h 209"/>
                <a:gd name="T72" fmla="*/ 66 w 275"/>
                <a:gd name="T73" fmla="*/ 1 h 209"/>
                <a:gd name="T74" fmla="*/ 54 w 275"/>
                <a:gd name="T75" fmla="*/ 1 h 209"/>
                <a:gd name="T76" fmla="*/ 41 w 275"/>
                <a:gd name="T77" fmla="*/ 1 h 209"/>
                <a:gd name="T78" fmla="*/ 26 w 275"/>
                <a:gd name="T79" fmla="*/ 1 h 209"/>
                <a:gd name="T80" fmla="*/ 16 w 275"/>
                <a:gd name="T81" fmla="*/ 1 h 209"/>
                <a:gd name="T82" fmla="*/ 8 w 275"/>
                <a:gd name="T83" fmla="*/ 1 h 209"/>
                <a:gd name="T84" fmla="*/ 2 w 275"/>
                <a:gd name="T85" fmla="*/ 1 h 209"/>
                <a:gd name="T86" fmla="*/ 0 w 275"/>
                <a:gd name="T87" fmla="*/ 1 h 209"/>
                <a:gd name="T88" fmla="*/ 0 w 275"/>
                <a:gd name="T89" fmla="*/ 1 h 209"/>
                <a:gd name="T90" fmla="*/ 4 w 275"/>
                <a:gd name="T91" fmla="*/ 1 h 209"/>
                <a:gd name="T92" fmla="*/ 10 w 275"/>
                <a:gd name="T93" fmla="*/ 1 h 209"/>
                <a:gd name="T94" fmla="*/ 18 w 275"/>
                <a:gd name="T95" fmla="*/ 1 h 209"/>
                <a:gd name="T96" fmla="*/ 31 w 275"/>
                <a:gd name="T97" fmla="*/ 1 h 209"/>
                <a:gd name="T98" fmla="*/ 45 w 275"/>
                <a:gd name="T99" fmla="*/ 1 h 209"/>
                <a:gd name="T100" fmla="*/ 60 w 275"/>
                <a:gd name="T101" fmla="*/ 1 h 209"/>
                <a:gd name="T102" fmla="*/ 68 w 275"/>
                <a:gd name="T103" fmla="*/ 1 h 209"/>
                <a:gd name="T104" fmla="*/ 78 w 275"/>
                <a:gd name="T105" fmla="*/ 1 h 209"/>
                <a:gd name="T106" fmla="*/ 87 w 275"/>
                <a:gd name="T107" fmla="*/ 1 h 209"/>
                <a:gd name="T108" fmla="*/ 96 w 275"/>
                <a:gd name="T109" fmla="*/ 1 h 209"/>
                <a:gd name="T110" fmla="*/ 106 w 275"/>
                <a:gd name="T111" fmla="*/ 1 h 209"/>
                <a:gd name="T112" fmla="*/ 116 w 275"/>
                <a:gd name="T113" fmla="*/ 1 h 209"/>
                <a:gd name="T114" fmla="*/ 126 w 275"/>
                <a:gd name="T115" fmla="*/ 1 h 209"/>
                <a:gd name="T116" fmla="*/ 139 w 275"/>
                <a:gd name="T117" fmla="*/ 1 h 2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5"/>
                <a:gd name="T178" fmla="*/ 0 h 209"/>
                <a:gd name="T179" fmla="*/ 275 w 275"/>
                <a:gd name="T180" fmla="*/ 209 h 2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5" h="209">
                  <a:moveTo>
                    <a:pt x="139" y="209"/>
                  </a:moveTo>
                  <a:lnTo>
                    <a:pt x="141" y="209"/>
                  </a:lnTo>
                  <a:lnTo>
                    <a:pt x="144" y="209"/>
                  </a:lnTo>
                  <a:lnTo>
                    <a:pt x="148" y="209"/>
                  </a:lnTo>
                  <a:lnTo>
                    <a:pt x="151" y="209"/>
                  </a:lnTo>
                  <a:lnTo>
                    <a:pt x="155" y="207"/>
                  </a:lnTo>
                  <a:lnTo>
                    <a:pt x="158" y="207"/>
                  </a:lnTo>
                  <a:lnTo>
                    <a:pt x="161" y="207"/>
                  </a:lnTo>
                  <a:lnTo>
                    <a:pt x="165" y="207"/>
                  </a:lnTo>
                  <a:lnTo>
                    <a:pt x="168" y="207"/>
                  </a:lnTo>
                  <a:lnTo>
                    <a:pt x="172" y="205"/>
                  </a:lnTo>
                  <a:lnTo>
                    <a:pt x="175" y="205"/>
                  </a:lnTo>
                  <a:lnTo>
                    <a:pt x="178" y="203"/>
                  </a:lnTo>
                  <a:lnTo>
                    <a:pt x="182" y="203"/>
                  </a:lnTo>
                  <a:lnTo>
                    <a:pt x="185" y="202"/>
                  </a:lnTo>
                  <a:lnTo>
                    <a:pt x="187" y="202"/>
                  </a:lnTo>
                  <a:lnTo>
                    <a:pt x="192" y="202"/>
                  </a:lnTo>
                  <a:lnTo>
                    <a:pt x="194" y="200"/>
                  </a:lnTo>
                  <a:lnTo>
                    <a:pt x="197" y="198"/>
                  </a:lnTo>
                  <a:lnTo>
                    <a:pt x="200" y="198"/>
                  </a:lnTo>
                  <a:lnTo>
                    <a:pt x="203" y="196"/>
                  </a:lnTo>
                  <a:lnTo>
                    <a:pt x="205" y="194"/>
                  </a:lnTo>
                  <a:lnTo>
                    <a:pt x="209" y="194"/>
                  </a:lnTo>
                  <a:lnTo>
                    <a:pt x="211" y="192"/>
                  </a:lnTo>
                  <a:lnTo>
                    <a:pt x="214" y="190"/>
                  </a:lnTo>
                  <a:lnTo>
                    <a:pt x="219" y="188"/>
                  </a:lnTo>
                  <a:lnTo>
                    <a:pt x="224" y="184"/>
                  </a:lnTo>
                  <a:lnTo>
                    <a:pt x="230" y="181"/>
                  </a:lnTo>
                  <a:lnTo>
                    <a:pt x="236" y="179"/>
                  </a:lnTo>
                  <a:lnTo>
                    <a:pt x="239" y="175"/>
                  </a:lnTo>
                  <a:lnTo>
                    <a:pt x="244" y="171"/>
                  </a:lnTo>
                  <a:lnTo>
                    <a:pt x="247" y="167"/>
                  </a:lnTo>
                  <a:lnTo>
                    <a:pt x="252" y="164"/>
                  </a:lnTo>
                  <a:lnTo>
                    <a:pt x="255" y="158"/>
                  </a:lnTo>
                  <a:lnTo>
                    <a:pt x="258" y="154"/>
                  </a:lnTo>
                  <a:lnTo>
                    <a:pt x="262" y="150"/>
                  </a:lnTo>
                  <a:lnTo>
                    <a:pt x="264" y="144"/>
                  </a:lnTo>
                  <a:lnTo>
                    <a:pt x="266" y="141"/>
                  </a:lnTo>
                  <a:lnTo>
                    <a:pt x="268" y="135"/>
                  </a:lnTo>
                  <a:lnTo>
                    <a:pt x="271" y="129"/>
                  </a:lnTo>
                  <a:lnTo>
                    <a:pt x="273" y="125"/>
                  </a:lnTo>
                  <a:lnTo>
                    <a:pt x="274" y="120"/>
                  </a:lnTo>
                  <a:lnTo>
                    <a:pt x="274" y="114"/>
                  </a:lnTo>
                  <a:lnTo>
                    <a:pt x="275" y="110"/>
                  </a:lnTo>
                  <a:lnTo>
                    <a:pt x="275" y="106"/>
                  </a:lnTo>
                  <a:lnTo>
                    <a:pt x="275" y="99"/>
                  </a:lnTo>
                  <a:lnTo>
                    <a:pt x="274" y="95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1" y="78"/>
                  </a:lnTo>
                  <a:lnTo>
                    <a:pt x="268" y="72"/>
                  </a:lnTo>
                  <a:lnTo>
                    <a:pt x="266" y="68"/>
                  </a:lnTo>
                  <a:lnTo>
                    <a:pt x="264" y="65"/>
                  </a:lnTo>
                  <a:lnTo>
                    <a:pt x="262" y="59"/>
                  </a:lnTo>
                  <a:lnTo>
                    <a:pt x="258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7" y="40"/>
                  </a:lnTo>
                  <a:lnTo>
                    <a:pt x="244" y="38"/>
                  </a:lnTo>
                  <a:lnTo>
                    <a:pt x="239" y="32"/>
                  </a:lnTo>
                  <a:lnTo>
                    <a:pt x="236" y="30"/>
                  </a:lnTo>
                  <a:lnTo>
                    <a:pt x="230" y="27"/>
                  </a:lnTo>
                  <a:lnTo>
                    <a:pt x="224" y="23"/>
                  </a:lnTo>
                  <a:lnTo>
                    <a:pt x="219" y="21"/>
                  </a:lnTo>
                  <a:lnTo>
                    <a:pt x="214" y="17"/>
                  </a:lnTo>
                  <a:lnTo>
                    <a:pt x="211" y="15"/>
                  </a:lnTo>
                  <a:lnTo>
                    <a:pt x="209" y="13"/>
                  </a:lnTo>
                  <a:lnTo>
                    <a:pt x="205" y="11"/>
                  </a:lnTo>
                  <a:lnTo>
                    <a:pt x="203" y="11"/>
                  </a:lnTo>
                  <a:lnTo>
                    <a:pt x="200" y="9"/>
                  </a:lnTo>
                  <a:lnTo>
                    <a:pt x="197" y="9"/>
                  </a:lnTo>
                  <a:lnTo>
                    <a:pt x="194" y="8"/>
                  </a:lnTo>
                  <a:lnTo>
                    <a:pt x="192" y="8"/>
                  </a:lnTo>
                  <a:lnTo>
                    <a:pt x="187" y="6"/>
                  </a:lnTo>
                  <a:lnTo>
                    <a:pt x="185" y="6"/>
                  </a:lnTo>
                  <a:lnTo>
                    <a:pt x="182" y="4"/>
                  </a:lnTo>
                  <a:lnTo>
                    <a:pt x="178" y="4"/>
                  </a:lnTo>
                  <a:lnTo>
                    <a:pt x="175" y="4"/>
                  </a:lnTo>
                  <a:lnTo>
                    <a:pt x="172" y="2"/>
                  </a:lnTo>
                  <a:lnTo>
                    <a:pt x="168" y="2"/>
                  </a:lnTo>
                  <a:lnTo>
                    <a:pt x="165" y="2"/>
                  </a:lnTo>
                  <a:lnTo>
                    <a:pt x="161" y="2"/>
                  </a:lnTo>
                  <a:lnTo>
                    <a:pt x="158" y="0"/>
                  </a:lnTo>
                  <a:lnTo>
                    <a:pt x="155" y="0"/>
                  </a:lnTo>
                  <a:lnTo>
                    <a:pt x="151" y="0"/>
                  </a:lnTo>
                  <a:lnTo>
                    <a:pt x="148" y="0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39" y="0"/>
                  </a:lnTo>
                  <a:lnTo>
                    <a:pt x="134" y="0"/>
                  </a:lnTo>
                  <a:lnTo>
                    <a:pt x="131" y="0"/>
                  </a:lnTo>
                  <a:lnTo>
                    <a:pt x="126" y="0"/>
                  </a:lnTo>
                  <a:lnTo>
                    <a:pt x="123" y="0"/>
                  </a:lnTo>
                  <a:lnTo>
                    <a:pt x="120" y="0"/>
                  </a:lnTo>
                  <a:lnTo>
                    <a:pt x="116" y="0"/>
                  </a:lnTo>
                  <a:lnTo>
                    <a:pt x="113" y="2"/>
                  </a:lnTo>
                  <a:lnTo>
                    <a:pt x="110" y="2"/>
                  </a:lnTo>
                  <a:lnTo>
                    <a:pt x="106" y="2"/>
                  </a:lnTo>
                  <a:lnTo>
                    <a:pt x="103" y="2"/>
                  </a:lnTo>
                  <a:lnTo>
                    <a:pt x="99" y="4"/>
                  </a:lnTo>
                  <a:lnTo>
                    <a:pt x="96" y="4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7" y="6"/>
                  </a:lnTo>
                  <a:lnTo>
                    <a:pt x="84" y="8"/>
                  </a:lnTo>
                  <a:lnTo>
                    <a:pt x="80" y="8"/>
                  </a:lnTo>
                  <a:lnTo>
                    <a:pt x="78" y="9"/>
                  </a:lnTo>
                  <a:lnTo>
                    <a:pt x="75" y="9"/>
                  </a:lnTo>
                  <a:lnTo>
                    <a:pt x="71" y="11"/>
                  </a:lnTo>
                  <a:lnTo>
                    <a:pt x="68" y="11"/>
                  </a:lnTo>
                  <a:lnTo>
                    <a:pt x="66" y="13"/>
                  </a:lnTo>
                  <a:lnTo>
                    <a:pt x="62" y="15"/>
                  </a:lnTo>
                  <a:lnTo>
                    <a:pt x="60" y="17"/>
                  </a:lnTo>
                  <a:lnTo>
                    <a:pt x="54" y="21"/>
                  </a:lnTo>
                  <a:lnTo>
                    <a:pt x="50" y="23"/>
                  </a:lnTo>
                  <a:lnTo>
                    <a:pt x="45" y="27"/>
                  </a:lnTo>
                  <a:lnTo>
                    <a:pt x="41" y="30"/>
                  </a:lnTo>
                  <a:lnTo>
                    <a:pt x="35" y="32"/>
                  </a:lnTo>
                  <a:lnTo>
                    <a:pt x="31" y="38"/>
                  </a:lnTo>
                  <a:lnTo>
                    <a:pt x="26" y="40"/>
                  </a:lnTo>
                  <a:lnTo>
                    <a:pt x="23" y="46"/>
                  </a:lnTo>
                  <a:lnTo>
                    <a:pt x="18" y="49"/>
                  </a:lnTo>
                  <a:lnTo>
                    <a:pt x="16" y="53"/>
                  </a:lnTo>
                  <a:lnTo>
                    <a:pt x="13" y="59"/>
                  </a:lnTo>
                  <a:lnTo>
                    <a:pt x="10" y="65"/>
                  </a:lnTo>
                  <a:lnTo>
                    <a:pt x="8" y="68"/>
                  </a:lnTo>
                  <a:lnTo>
                    <a:pt x="6" y="72"/>
                  </a:lnTo>
                  <a:lnTo>
                    <a:pt x="4" y="78"/>
                  </a:lnTo>
                  <a:lnTo>
                    <a:pt x="2" y="84"/>
                  </a:lnTo>
                  <a:lnTo>
                    <a:pt x="1" y="87"/>
                  </a:lnTo>
                  <a:lnTo>
                    <a:pt x="0" y="95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1" y="120"/>
                  </a:lnTo>
                  <a:lnTo>
                    <a:pt x="2" y="125"/>
                  </a:lnTo>
                  <a:lnTo>
                    <a:pt x="4" y="129"/>
                  </a:lnTo>
                  <a:lnTo>
                    <a:pt x="6" y="135"/>
                  </a:lnTo>
                  <a:lnTo>
                    <a:pt x="8" y="141"/>
                  </a:lnTo>
                  <a:lnTo>
                    <a:pt x="10" y="144"/>
                  </a:lnTo>
                  <a:lnTo>
                    <a:pt x="13" y="150"/>
                  </a:lnTo>
                  <a:lnTo>
                    <a:pt x="16" y="154"/>
                  </a:lnTo>
                  <a:lnTo>
                    <a:pt x="18" y="158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31" y="171"/>
                  </a:lnTo>
                  <a:lnTo>
                    <a:pt x="35" y="175"/>
                  </a:lnTo>
                  <a:lnTo>
                    <a:pt x="41" y="179"/>
                  </a:lnTo>
                  <a:lnTo>
                    <a:pt x="45" y="181"/>
                  </a:lnTo>
                  <a:lnTo>
                    <a:pt x="50" y="184"/>
                  </a:lnTo>
                  <a:lnTo>
                    <a:pt x="54" y="188"/>
                  </a:lnTo>
                  <a:lnTo>
                    <a:pt x="60" y="190"/>
                  </a:lnTo>
                  <a:lnTo>
                    <a:pt x="62" y="192"/>
                  </a:lnTo>
                  <a:lnTo>
                    <a:pt x="66" y="194"/>
                  </a:lnTo>
                  <a:lnTo>
                    <a:pt x="68" y="194"/>
                  </a:lnTo>
                  <a:lnTo>
                    <a:pt x="71" y="196"/>
                  </a:lnTo>
                  <a:lnTo>
                    <a:pt x="75" y="198"/>
                  </a:lnTo>
                  <a:lnTo>
                    <a:pt x="78" y="198"/>
                  </a:lnTo>
                  <a:lnTo>
                    <a:pt x="80" y="200"/>
                  </a:lnTo>
                  <a:lnTo>
                    <a:pt x="84" y="202"/>
                  </a:lnTo>
                  <a:lnTo>
                    <a:pt x="87" y="202"/>
                  </a:lnTo>
                  <a:lnTo>
                    <a:pt x="90" y="202"/>
                  </a:lnTo>
                  <a:lnTo>
                    <a:pt x="94" y="203"/>
                  </a:lnTo>
                  <a:lnTo>
                    <a:pt x="96" y="203"/>
                  </a:lnTo>
                  <a:lnTo>
                    <a:pt x="99" y="205"/>
                  </a:lnTo>
                  <a:lnTo>
                    <a:pt x="103" y="205"/>
                  </a:lnTo>
                  <a:lnTo>
                    <a:pt x="106" y="207"/>
                  </a:lnTo>
                  <a:lnTo>
                    <a:pt x="110" y="207"/>
                  </a:lnTo>
                  <a:lnTo>
                    <a:pt x="113" y="207"/>
                  </a:lnTo>
                  <a:lnTo>
                    <a:pt x="116" y="207"/>
                  </a:lnTo>
                  <a:lnTo>
                    <a:pt x="120" y="207"/>
                  </a:lnTo>
                  <a:lnTo>
                    <a:pt x="123" y="209"/>
                  </a:lnTo>
                  <a:lnTo>
                    <a:pt x="126" y="209"/>
                  </a:lnTo>
                  <a:lnTo>
                    <a:pt x="131" y="209"/>
                  </a:lnTo>
                  <a:lnTo>
                    <a:pt x="134" y="209"/>
                  </a:lnTo>
                  <a:lnTo>
                    <a:pt x="139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6411" name="Freeform 106">
              <a:extLst>
                <a:ext uri="{FF2B5EF4-FFF2-40B4-BE49-F238E27FC236}">
                  <a16:creationId xmlns:a16="http://schemas.microsoft.com/office/drawing/2014/main" id="{AEDE249E-D0B5-52AA-661A-64EA8D8F2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917"/>
              <a:ext cx="400" cy="152"/>
            </a:xfrm>
            <a:custGeom>
              <a:avLst/>
              <a:gdLst>
                <a:gd name="T0" fmla="*/ 215 w 400"/>
                <a:gd name="T1" fmla="*/ 1 h 304"/>
                <a:gd name="T2" fmla="*/ 235 w 400"/>
                <a:gd name="T3" fmla="*/ 1 h 304"/>
                <a:gd name="T4" fmla="*/ 254 w 400"/>
                <a:gd name="T5" fmla="*/ 1 h 304"/>
                <a:gd name="T6" fmla="*/ 272 w 400"/>
                <a:gd name="T7" fmla="*/ 1 h 304"/>
                <a:gd name="T8" fmla="*/ 290 w 400"/>
                <a:gd name="T9" fmla="*/ 1 h 304"/>
                <a:gd name="T10" fmla="*/ 307 w 400"/>
                <a:gd name="T11" fmla="*/ 1 h 304"/>
                <a:gd name="T12" fmla="*/ 323 w 400"/>
                <a:gd name="T13" fmla="*/ 1 h 304"/>
                <a:gd name="T14" fmla="*/ 337 w 400"/>
                <a:gd name="T15" fmla="*/ 1 h 304"/>
                <a:gd name="T16" fmla="*/ 350 w 400"/>
                <a:gd name="T17" fmla="*/ 1 h 304"/>
                <a:gd name="T18" fmla="*/ 363 w 400"/>
                <a:gd name="T19" fmla="*/ 1 h 304"/>
                <a:gd name="T20" fmla="*/ 379 w 400"/>
                <a:gd name="T21" fmla="*/ 1 h 304"/>
                <a:gd name="T22" fmla="*/ 393 w 400"/>
                <a:gd name="T23" fmla="*/ 1 h 304"/>
                <a:gd name="T24" fmla="*/ 400 w 400"/>
                <a:gd name="T25" fmla="*/ 1 h 304"/>
                <a:gd name="T26" fmla="*/ 396 w 400"/>
                <a:gd name="T27" fmla="*/ 1 h 304"/>
                <a:gd name="T28" fmla="*/ 387 w 400"/>
                <a:gd name="T29" fmla="*/ 1 h 304"/>
                <a:gd name="T30" fmla="*/ 370 w 400"/>
                <a:gd name="T31" fmla="*/ 1 h 304"/>
                <a:gd name="T32" fmla="*/ 356 w 400"/>
                <a:gd name="T33" fmla="*/ 1 h 304"/>
                <a:gd name="T34" fmla="*/ 344 w 400"/>
                <a:gd name="T35" fmla="*/ 1 h 304"/>
                <a:gd name="T36" fmla="*/ 330 w 400"/>
                <a:gd name="T37" fmla="*/ 1 h 304"/>
                <a:gd name="T38" fmla="*/ 315 w 400"/>
                <a:gd name="T39" fmla="*/ 1 h 304"/>
                <a:gd name="T40" fmla="*/ 298 w 400"/>
                <a:gd name="T41" fmla="*/ 1 h 304"/>
                <a:gd name="T42" fmla="*/ 282 w 400"/>
                <a:gd name="T43" fmla="*/ 1 h 304"/>
                <a:gd name="T44" fmla="*/ 263 w 400"/>
                <a:gd name="T45" fmla="*/ 1 h 304"/>
                <a:gd name="T46" fmla="*/ 244 w 400"/>
                <a:gd name="T47" fmla="*/ 1 h 304"/>
                <a:gd name="T48" fmla="*/ 225 w 400"/>
                <a:gd name="T49" fmla="*/ 0 h 304"/>
                <a:gd name="T50" fmla="*/ 206 w 400"/>
                <a:gd name="T51" fmla="*/ 0 h 304"/>
                <a:gd name="T52" fmla="*/ 184 w 400"/>
                <a:gd name="T53" fmla="*/ 0 h 304"/>
                <a:gd name="T54" fmla="*/ 164 w 400"/>
                <a:gd name="T55" fmla="*/ 1 h 304"/>
                <a:gd name="T56" fmla="*/ 145 w 400"/>
                <a:gd name="T57" fmla="*/ 1 h 304"/>
                <a:gd name="T58" fmla="*/ 126 w 400"/>
                <a:gd name="T59" fmla="*/ 1 h 304"/>
                <a:gd name="T60" fmla="*/ 108 w 400"/>
                <a:gd name="T61" fmla="*/ 1 h 304"/>
                <a:gd name="T62" fmla="*/ 92 w 400"/>
                <a:gd name="T63" fmla="*/ 1 h 304"/>
                <a:gd name="T64" fmla="*/ 75 w 400"/>
                <a:gd name="T65" fmla="*/ 1 h 304"/>
                <a:gd name="T66" fmla="*/ 62 w 400"/>
                <a:gd name="T67" fmla="*/ 1 h 304"/>
                <a:gd name="T68" fmla="*/ 48 w 400"/>
                <a:gd name="T69" fmla="*/ 1 h 304"/>
                <a:gd name="T70" fmla="*/ 36 w 400"/>
                <a:gd name="T71" fmla="*/ 1 h 304"/>
                <a:gd name="T72" fmla="*/ 19 w 400"/>
                <a:gd name="T73" fmla="*/ 1 h 304"/>
                <a:gd name="T74" fmla="*/ 5 w 400"/>
                <a:gd name="T75" fmla="*/ 1 h 304"/>
                <a:gd name="T76" fmla="*/ 0 w 400"/>
                <a:gd name="T77" fmla="*/ 1 h 304"/>
                <a:gd name="T78" fmla="*/ 1 w 400"/>
                <a:gd name="T79" fmla="*/ 1 h 304"/>
                <a:gd name="T80" fmla="*/ 11 w 400"/>
                <a:gd name="T81" fmla="*/ 1 h 304"/>
                <a:gd name="T82" fmla="*/ 28 w 400"/>
                <a:gd name="T83" fmla="*/ 1 h 304"/>
                <a:gd name="T84" fmla="*/ 41 w 400"/>
                <a:gd name="T85" fmla="*/ 1 h 304"/>
                <a:gd name="T86" fmla="*/ 55 w 400"/>
                <a:gd name="T87" fmla="*/ 1 h 304"/>
                <a:gd name="T88" fmla="*/ 68 w 400"/>
                <a:gd name="T89" fmla="*/ 1 h 304"/>
                <a:gd name="T90" fmla="*/ 83 w 400"/>
                <a:gd name="T91" fmla="*/ 1 h 304"/>
                <a:gd name="T92" fmla="*/ 100 w 400"/>
                <a:gd name="T93" fmla="*/ 1 h 304"/>
                <a:gd name="T94" fmla="*/ 118 w 400"/>
                <a:gd name="T95" fmla="*/ 1 h 304"/>
                <a:gd name="T96" fmla="*/ 135 w 400"/>
                <a:gd name="T97" fmla="*/ 1 h 304"/>
                <a:gd name="T98" fmla="*/ 155 w 400"/>
                <a:gd name="T99" fmla="*/ 1 h 304"/>
                <a:gd name="T100" fmla="*/ 174 w 400"/>
                <a:gd name="T101" fmla="*/ 1 h 304"/>
                <a:gd name="T102" fmla="*/ 196 w 400"/>
                <a:gd name="T103" fmla="*/ 1 h 3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0"/>
                <a:gd name="T157" fmla="*/ 0 h 304"/>
                <a:gd name="T158" fmla="*/ 400 w 400"/>
                <a:gd name="T159" fmla="*/ 304 h 3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0" h="304">
                  <a:moveTo>
                    <a:pt x="200" y="304"/>
                  </a:moveTo>
                  <a:lnTo>
                    <a:pt x="206" y="304"/>
                  </a:lnTo>
                  <a:lnTo>
                    <a:pt x="210" y="304"/>
                  </a:lnTo>
                  <a:lnTo>
                    <a:pt x="215" y="304"/>
                  </a:lnTo>
                  <a:lnTo>
                    <a:pt x="220" y="304"/>
                  </a:lnTo>
                  <a:lnTo>
                    <a:pt x="225" y="302"/>
                  </a:lnTo>
                  <a:lnTo>
                    <a:pt x="229" y="302"/>
                  </a:lnTo>
                  <a:lnTo>
                    <a:pt x="235" y="302"/>
                  </a:lnTo>
                  <a:lnTo>
                    <a:pt x="240" y="302"/>
                  </a:lnTo>
                  <a:lnTo>
                    <a:pt x="244" y="300"/>
                  </a:lnTo>
                  <a:lnTo>
                    <a:pt x="250" y="298"/>
                  </a:lnTo>
                  <a:lnTo>
                    <a:pt x="254" y="298"/>
                  </a:lnTo>
                  <a:lnTo>
                    <a:pt x="259" y="296"/>
                  </a:lnTo>
                  <a:lnTo>
                    <a:pt x="263" y="294"/>
                  </a:lnTo>
                  <a:lnTo>
                    <a:pt x="268" y="294"/>
                  </a:lnTo>
                  <a:lnTo>
                    <a:pt x="272" y="294"/>
                  </a:lnTo>
                  <a:lnTo>
                    <a:pt x="278" y="293"/>
                  </a:lnTo>
                  <a:lnTo>
                    <a:pt x="282" y="291"/>
                  </a:lnTo>
                  <a:lnTo>
                    <a:pt x="286" y="289"/>
                  </a:lnTo>
                  <a:lnTo>
                    <a:pt x="290" y="287"/>
                  </a:lnTo>
                  <a:lnTo>
                    <a:pt x="295" y="285"/>
                  </a:lnTo>
                  <a:lnTo>
                    <a:pt x="298" y="283"/>
                  </a:lnTo>
                  <a:lnTo>
                    <a:pt x="303" y="281"/>
                  </a:lnTo>
                  <a:lnTo>
                    <a:pt x="307" y="279"/>
                  </a:lnTo>
                  <a:lnTo>
                    <a:pt x="312" y="277"/>
                  </a:lnTo>
                  <a:lnTo>
                    <a:pt x="315" y="275"/>
                  </a:lnTo>
                  <a:lnTo>
                    <a:pt x="320" y="273"/>
                  </a:lnTo>
                  <a:lnTo>
                    <a:pt x="323" y="272"/>
                  </a:lnTo>
                  <a:lnTo>
                    <a:pt x="326" y="270"/>
                  </a:lnTo>
                  <a:lnTo>
                    <a:pt x="330" y="266"/>
                  </a:lnTo>
                  <a:lnTo>
                    <a:pt x="334" y="264"/>
                  </a:lnTo>
                  <a:lnTo>
                    <a:pt x="337" y="262"/>
                  </a:lnTo>
                  <a:lnTo>
                    <a:pt x="341" y="260"/>
                  </a:lnTo>
                  <a:lnTo>
                    <a:pt x="344" y="256"/>
                  </a:lnTo>
                  <a:lnTo>
                    <a:pt x="347" y="254"/>
                  </a:lnTo>
                  <a:lnTo>
                    <a:pt x="350" y="251"/>
                  </a:lnTo>
                  <a:lnTo>
                    <a:pt x="353" y="249"/>
                  </a:lnTo>
                  <a:lnTo>
                    <a:pt x="356" y="245"/>
                  </a:lnTo>
                  <a:lnTo>
                    <a:pt x="359" y="243"/>
                  </a:lnTo>
                  <a:lnTo>
                    <a:pt x="363" y="239"/>
                  </a:lnTo>
                  <a:lnTo>
                    <a:pt x="365" y="237"/>
                  </a:lnTo>
                  <a:lnTo>
                    <a:pt x="370" y="230"/>
                  </a:lnTo>
                  <a:lnTo>
                    <a:pt x="375" y="224"/>
                  </a:lnTo>
                  <a:lnTo>
                    <a:pt x="379" y="218"/>
                  </a:lnTo>
                  <a:lnTo>
                    <a:pt x="384" y="211"/>
                  </a:lnTo>
                  <a:lnTo>
                    <a:pt x="387" y="203"/>
                  </a:lnTo>
                  <a:lnTo>
                    <a:pt x="391" y="197"/>
                  </a:lnTo>
                  <a:lnTo>
                    <a:pt x="393" y="190"/>
                  </a:lnTo>
                  <a:lnTo>
                    <a:pt x="396" y="182"/>
                  </a:lnTo>
                  <a:lnTo>
                    <a:pt x="396" y="175"/>
                  </a:lnTo>
                  <a:lnTo>
                    <a:pt x="399" y="169"/>
                  </a:lnTo>
                  <a:lnTo>
                    <a:pt x="400" y="161"/>
                  </a:lnTo>
                  <a:lnTo>
                    <a:pt x="400" y="154"/>
                  </a:lnTo>
                  <a:lnTo>
                    <a:pt x="400" y="146"/>
                  </a:lnTo>
                  <a:lnTo>
                    <a:pt x="399" y="137"/>
                  </a:lnTo>
                  <a:lnTo>
                    <a:pt x="396" y="129"/>
                  </a:lnTo>
                  <a:lnTo>
                    <a:pt x="396" y="121"/>
                  </a:lnTo>
                  <a:lnTo>
                    <a:pt x="393" y="114"/>
                  </a:lnTo>
                  <a:lnTo>
                    <a:pt x="391" y="106"/>
                  </a:lnTo>
                  <a:lnTo>
                    <a:pt x="387" y="100"/>
                  </a:lnTo>
                  <a:lnTo>
                    <a:pt x="384" y="93"/>
                  </a:lnTo>
                  <a:lnTo>
                    <a:pt x="379" y="85"/>
                  </a:lnTo>
                  <a:lnTo>
                    <a:pt x="375" y="80"/>
                  </a:lnTo>
                  <a:lnTo>
                    <a:pt x="370" y="72"/>
                  </a:lnTo>
                  <a:lnTo>
                    <a:pt x="365" y="66"/>
                  </a:lnTo>
                  <a:lnTo>
                    <a:pt x="363" y="62"/>
                  </a:lnTo>
                  <a:lnTo>
                    <a:pt x="359" y="61"/>
                  </a:lnTo>
                  <a:lnTo>
                    <a:pt x="356" y="57"/>
                  </a:lnTo>
                  <a:lnTo>
                    <a:pt x="353" y="55"/>
                  </a:lnTo>
                  <a:lnTo>
                    <a:pt x="350" y="53"/>
                  </a:lnTo>
                  <a:lnTo>
                    <a:pt x="347" y="49"/>
                  </a:lnTo>
                  <a:lnTo>
                    <a:pt x="344" y="47"/>
                  </a:lnTo>
                  <a:lnTo>
                    <a:pt x="341" y="43"/>
                  </a:lnTo>
                  <a:lnTo>
                    <a:pt x="337" y="42"/>
                  </a:lnTo>
                  <a:lnTo>
                    <a:pt x="334" y="40"/>
                  </a:lnTo>
                  <a:lnTo>
                    <a:pt x="330" y="36"/>
                  </a:lnTo>
                  <a:lnTo>
                    <a:pt x="326" y="34"/>
                  </a:lnTo>
                  <a:lnTo>
                    <a:pt x="323" y="32"/>
                  </a:lnTo>
                  <a:lnTo>
                    <a:pt x="320" y="28"/>
                  </a:lnTo>
                  <a:lnTo>
                    <a:pt x="315" y="26"/>
                  </a:lnTo>
                  <a:lnTo>
                    <a:pt x="312" y="24"/>
                  </a:lnTo>
                  <a:lnTo>
                    <a:pt x="307" y="22"/>
                  </a:lnTo>
                  <a:lnTo>
                    <a:pt x="303" y="21"/>
                  </a:lnTo>
                  <a:lnTo>
                    <a:pt x="298" y="19"/>
                  </a:lnTo>
                  <a:lnTo>
                    <a:pt x="295" y="17"/>
                  </a:lnTo>
                  <a:lnTo>
                    <a:pt x="290" y="15"/>
                  </a:lnTo>
                  <a:lnTo>
                    <a:pt x="286" y="15"/>
                  </a:lnTo>
                  <a:lnTo>
                    <a:pt x="282" y="13"/>
                  </a:lnTo>
                  <a:lnTo>
                    <a:pt x="278" y="11"/>
                  </a:lnTo>
                  <a:lnTo>
                    <a:pt x="272" y="9"/>
                  </a:lnTo>
                  <a:lnTo>
                    <a:pt x="268" y="7"/>
                  </a:lnTo>
                  <a:lnTo>
                    <a:pt x="263" y="5"/>
                  </a:lnTo>
                  <a:lnTo>
                    <a:pt x="259" y="5"/>
                  </a:lnTo>
                  <a:lnTo>
                    <a:pt x="254" y="5"/>
                  </a:lnTo>
                  <a:lnTo>
                    <a:pt x="250" y="3"/>
                  </a:lnTo>
                  <a:lnTo>
                    <a:pt x="244" y="3"/>
                  </a:lnTo>
                  <a:lnTo>
                    <a:pt x="240" y="3"/>
                  </a:lnTo>
                  <a:lnTo>
                    <a:pt x="235" y="2"/>
                  </a:lnTo>
                  <a:lnTo>
                    <a:pt x="229" y="2"/>
                  </a:lnTo>
                  <a:lnTo>
                    <a:pt x="225" y="0"/>
                  </a:lnTo>
                  <a:lnTo>
                    <a:pt x="220" y="0"/>
                  </a:lnTo>
                  <a:lnTo>
                    <a:pt x="215" y="0"/>
                  </a:lnTo>
                  <a:lnTo>
                    <a:pt x="210" y="0"/>
                  </a:lnTo>
                  <a:lnTo>
                    <a:pt x="206" y="0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90" y="0"/>
                  </a:lnTo>
                  <a:lnTo>
                    <a:pt x="184" y="0"/>
                  </a:lnTo>
                  <a:lnTo>
                    <a:pt x="179" y="0"/>
                  </a:lnTo>
                  <a:lnTo>
                    <a:pt x="174" y="0"/>
                  </a:lnTo>
                  <a:lnTo>
                    <a:pt x="169" y="2"/>
                  </a:lnTo>
                  <a:lnTo>
                    <a:pt x="164" y="2"/>
                  </a:lnTo>
                  <a:lnTo>
                    <a:pt x="160" y="3"/>
                  </a:lnTo>
                  <a:lnTo>
                    <a:pt x="155" y="3"/>
                  </a:lnTo>
                  <a:lnTo>
                    <a:pt x="149" y="3"/>
                  </a:lnTo>
                  <a:lnTo>
                    <a:pt x="145" y="5"/>
                  </a:lnTo>
                  <a:lnTo>
                    <a:pt x="140" y="5"/>
                  </a:lnTo>
                  <a:lnTo>
                    <a:pt x="135" y="5"/>
                  </a:lnTo>
                  <a:lnTo>
                    <a:pt x="130" y="7"/>
                  </a:lnTo>
                  <a:lnTo>
                    <a:pt x="126" y="9"/>
                  </a:lnTo>
                  <a:lnTo>
                    <a:pt x="122" y="11"/>
                  </a:lnTo>
                  <a:lnTo>
                    <a:pt x="118" y="13"/>
                  </a:lnTo>
                  <a:lnTo>
                    <a:pt x="113" y="15"/>
                  </a:lnTo>
                  <a:lnTo>
                    <a:pt x="108" y="15"/>
                  </a:lnTo>
                  <a:lnTo>
                    <a:pt x="104" y="17"/>
                  </a:lnTo>
                  <a:lnTo>
                    <a:pt x="100" y="19"/>
                  </a:lnTo>
                  <a:lnTo>
                    <a:pt x="95" y="21"/>
                  </a:lnTo>
                  <a:lnTo>
                    <a:pt x="92" y="22"/>
                  </a:lnTo>
                  <a:lnTo>
                    <a:pt x="87" y="24"/>
                  </a:lnTo>
                  <a:lnTo>
                    <a:pt x="83" y="26"/>
                  </a:lnTo>
                  <a:lnTo>
                    <a:pt x="80" y="28"/>
                  </a:lnTo>
                  <a:lnTo>
                    <a:pt x="75" y="32"/>
                  </a:lnTo>
                  <a:lnTo>
                    <a:pt x="72" y="34"/>
                  </a:lnTo>
                  <a:lnTo>
                    <a:pt x="68" y="36"/>
                  </a:lnTo>
                  <a:lnTo>
                    <a:pt x="65" y="40"/>
                  </a:lnTo>
                  <a:lnTo>
                    <a:pt x="62" y="42"/>
                  </a:lnTo>
                  <a:lnTo>
                    <a:pt x="58" y="43"/>
                  </a:lnTo>
                  <a:lnTo>
                    <a:pt x="55" y="47"/>
                  </a:lnTo>
                  <a:lnTo>
                    <a:pt x="51" y="49"/>
                  </a:lnTo>
                  <a:lnTo>
                    <a:pt x="48" y="53"/>
                  </a:lnTo>
                  <a:lnTo>
                    <a:pt x="45" y="55"/>
                  </a:lnTo>
                  <a:lnTo>
                    <a:pt x="41" y="57"/>
                  </a:lnTo>
                  <a:lnTo>
                    <a:pt x="38" y="61"/>
                  </a:lnTo>
                  <a:lnTo>
                    <a:pt x="36" y="62"/>
                  </a:lnTo>
                  <a:lnTo>
                    <a:pt x="33" y="66"/>
                  </a:lnTo>
                  <a:lnTo>
                    <a:pt x="28" y="72"/>
                  </a:lnTo>
                  <a:lnTo>
                    <a:pt x="23" y="80"/>
                  </a:lnTo>
                  <a:lnTo>
                    <a:pt x="19" y="85"/>
                  </a:lnTo>
                  <a:lnTo>
                    <a:pt x="15" y="93"/>
                  </a:lnTo>
                  <a:lnTo>
                    <a:pt x="11" y="100"/>
                  </a:lnTo>
                  <a:lnTo>
                    <a:pt x="9" y="106"/>
                  </a:lnTo>
                  <a:lnTo>
                    <a:pt x="5" y="114"/>
                  </a:lnTo>
                  <a:lnTo>
                    <a:pt x="3" y="121"/>
                  </a:lnTo>
                  <a:lnTo>
                    <a:pt x="1" y="129"/>
                  </a:lnTo>
                  <a:lnTo>
                    <a:pt x="0" y="137"/>
                  </a:lnTo>
                  <a:lnTo>
                    <a:pt x="0" y="146"/>
                  </a:lnTo>
                  <a:lnTo>
                    <a:pt x="0" y="154"/>
                  </a:lnTo>
                  <a:lnTo>
                    <a:pt x="0" y="161"/>
                  </a:lnTo>
                  <a:lnTo>
                    <a:pt x="0" y="169"/>
                  </a:lnTo>
                  <a:lnTo>
                    <a:pt x="1" y="175"/>
                  </a:lnTo>
                  <a:lnTo>
                    <a:pt x="3" y="182"/>
                  </a:lnTo>
                  <a:lnTo>
                    <a:pt x="5" y="190"/>
                  </a:lnTo>
                  <a:lnTo>
                    <a:pt x="9" y="197"/>
                  </a:lnTo>
                  <a:lnTo>
                    <a:pt x="11" y="203"/>
                  </a:lnTo>
                  <a:lnTo>
                    <a:pt x="15" y="211"/>
                  </a:lnTo>
                  <a:lnTo>
                    <a:pt x="19" y="218"/>
                  </a:lnTo>
                  <a:lnTo>
                    <a:pt x="23" y="224"/>
                  </a:lnTo>
                  <a:lnTo>
                    <a:pt x="28" y="230"/>
                  </a:lnTo>
                  <a:lnTo>
                    <a:pt x="33" y="237"/>
                  </a:lnTo>
                  <a:lnTo>
                    <a:pt x="36" y="239"/>
                  </a:lnTo>
                  <a:lnTo>
                    <a:pt x="38" y="243"/>
                  </a:lnTo>
                  <a:lnTo>
                    <a:pt x="41" y="245"/>
                  </a:lnTo>
                  <a:lnTo>
                    <a:pt x="45" y="249"/>
                  </a:lnTo>
                  <a:lnTo>
                    <a:pt x="48" y="251"/>
                  </a:lnTo>
                  <a:lnTo>
                    <a:pt x="51" y="254"/>
                  </a:lnTo>
                  <a:lnTo>
                    <a:pt x="55" y="256"/>
                  </a:lnTo>
                  <a:lnTo>
                    <a:pt x="58" y="260"/>
                  </a:lnTo>
                  <a:lnTo>
                    <a:pt x="62" y="262"/>
                  </a:lnTo>
                  <a:lnTo>
                    <a:pt x="65" y="264"/>
                  </a:lnTo>
                  <a:lnTo>
                    <a:pt x="68" y="266"/>
                  </a:lnTo>
                  <a:lnTo>
                    <a:pt x="72" y="270"/>
                  </a:lnTo>
                  <a:lnTo>
                    <a:pt x="75" y="272"/>
                  </a:lnTo>
                  <a:lnTo>
                    <a:pt x="80" y="273"/>
                  </a:lnTo>
                  <a:lnTo>
                    <a:pt x="83" y="275"/>
                  </a:lnTo>
                  <a:lnTo>
                    <a:pt x="87" y="277"/>
                  </a:lnTo>
                  <a:lnTo>
                    <a:pt x="92" y="279"/>
                  </a:lnTo>
                  <a:lnTo>
                    <a:pt x="95" y="281"/>
                  </a:lnTo>
                  <a:lnTo>
                    <a:pt x="100" y="283"/>
                  </a:lnTo>
                  <a:lnTo>
                    <a:pt x="104" y="285"/>
                  </a:lnTo>
                  <a:lnTo>
                    <a:pt x="108" y="287"/>
                  </a:lnTo>
                  <a:lnTo>
                    <a:pt x="113" y="289"/>
                  </a:lnTo>
                  <a:lnTo>
                    <a:pt x="118" y="291"/>
                  </a:lnTo>
                  <a:lnTo>
                    <a:pt x="122" y="293"/>
                  </a:lnTo>
                  <a:lnTo>
                    <a:pt x="126" y="294"/>
                  </a:lnTo>
                  <a:lnTo>
                    <a:pt x="130" y="294"/>
                  </a:lnTo>
                  <a:lnTo>
                    <a:pt x="135" y="294"/>
                  </a:lnTo>
                  <a:lnTo>
                    <a:pt x="140" y="296"/>
                  </a:lnTo>
                  <a:lnTo>
                    <a:pt x="145" y="298"/>
                  </a:lnTo>
                  <a:lnTo>
                    <a:pt x="149" y="298"/>
                  </a:lnTo>
                  <a:lnTo>
                    <a:pt x="155" y="300"/>
                  </a:lnTo>
                  <a:lnTo>
                    <a:pt x="160" y="302"/>
                  </a:lnTo>
                  <a:lnTo>
                    <a:pt x="164" y="302"/>
                  </a:lnTo>
                  <a:lnTo>
                    <a:pt x="169" y="302"/>
                  </a:lnTo>
                  <a:lnTo>
                    <a:pt x="174" y="302"/>
                  </a:lnTo>
                  <a:lnTo>
                    <a:pt x="179" y="304"/>
                  </a:lnTo>
                  <a:lnTo>
                    <a:pt x="184" y="304"/>
                  </a:lnTo>
                  <a:lnTo>
                    <a:pt x="190" y="304"/>
                  </a:lnTo>
                  <a:lnTo>
                    <a:pt x="196" y="304"/>
                  </a:lnTo>
                  <a:lnTo>
                    <a:pt x="200" y="3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0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0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0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0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0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0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0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0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2" grpId="0" animBg="1"/>
      <p:bldP spid="502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EC45D89-B816-29CD-0793-EEDF304FC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11862F2-055F-8DEF-AC48-76B2C6A5A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7412" name="Picture 4" descr="EXPO13909">
            <a:extLst>
              <a:ext uri="{FF2B5EF4-FFF2-40B4-BE49-F238E27FC236}">
                <a16:creationId xmlns:a16="http://schemas.microsoft.com/office/drawing/2014/main" id="{12C2D811-5438-B288-9088-8A9E09762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21">
            <a:extLst>
              <a:ext uri="{FF2B5EF4-FFF2-40B4-BE49-F238E27FC236}">
                <a16:creationId xmlns:a16="http://schemas.microsoft.com/office/drawing/2014/main" id="{53549FC7-E20E-2347-0384-D32DD46C4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9200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/>
              <a:t>Вот во что превратится Земля,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3200" b="1"/>
              <a:t>если исчезнет вода!</a:t>
            </a:r>
          </a:p>
        </p:txBody>
      </p:sp>
      <p:pic>
        <p:nvPicPr>
          <p:cNvPr id="17414" name="Picture 23" descr="J0232110">
            <a:extLst>
              <a:ext uri="{FF2B5EF4-FFF2-40B4-BE49-F238E27FC236}">
                <a16:creationId xmlns:a16="http://schemas.microsoft.com/office/drawing/2014/main" id="{70120D66-721A-1E2F-A9A7-B8616BB01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859338"/>
            <a:ext cx="1584325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EXPO11354">
            <a:extLst>
              <a:ext uri="{FF2B5EF4-FFF2-40B4-BE49-F238E27FC236}">
                <a16:creationId xmlns:a16="http://schemas.microsoft.com/office/drawing/2014/main" id="{09CD6F70-B632-E6CC-E8E8-F0ABD434B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9" descr="J0232110">
            <a:extLst>
              <a:ext uri="{FF2B5EF4-FFF2-40B4-BE49-F238E27FC236}">
                <a16:creationId xmlns:a16="http://schemas.microsoft.com/office/drawing/2014/main" id="{4052DBA5-0942-59F8-3CAB-0FEB7C59D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16573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4" name="Rectangle 14">
            <a:extLst>
              <a:ext uri="{FF2B5EF4-FFF2-40B4-BE49-F238E27FC236}">
                <a16:creationId xmlns:a16="http://schemas.microsoft.com/office/drawing/2014/main" id="{E6F49F04-BB5C-557A-D22C-9D42BE21A8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55875" y="1052513"/>
            <a:ext cx="6119813" cy="5073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/>
              <a:t>Вы слыхали о воде?</a:t>
            </a:r>
          </a:p>
          <a:p>
            <a:pPr eaLnBrk="1" hangingPunct="1">
              <a:buFontTx/>
              <a:buNone/>
            </a:pPr>
            <a:r>
              <a:rPr lang="ru-RU" altLang="ru-RU" sz="2400" b="1"/>
              <a:t>Говорят, она везде!</a:t>
            </a:r>
          </a:p>
          <a:p>
            <a:pPr eaLnBrk="1" hangingPunct="1">
              <a:buFontTx/>
              <a:buNone/>
            </a:pPr>
            <a:r>
              <a:rPr lang="ru-RU" altLang="ru-RU" sz="2400" b="1"/>
              <a:t>В луже, море, океане</a:t>
            </a:r>
          </a:p>
          <a:p>
            <a:pPr eaLnBrk="1" hangingPunct="1">
              <a:buFontTx/>
              <a:buNone/>
            </a:pPr>
            <a:r>
              <a:rPr lang="ru-RU" altLang="ru-RU" sz="2400" b="1"/>
              <a:t>И в водопроводном кране,</a:t>
            </a:r>
          </a:p>
          <a:p>
            <a:pPr eaLnBrk="1" hangingPunct="1">
              <a:buFontTx/>
              <a:buNone/>
            </a:pPr>
            <a:r>
              <a:rPr lang="ru-RU" altLang="ru-RU" sz="2400" b="1"/>
              <a:t>Как сосулька замерзает,</a:t>
            </a:r>
          </a:p>
          <a:p>
            <a:pPr eaLnBrk="1" hangingPunct="1">
              <a:buFontTx/>
              <a:buNone/>
            </a:pPr>
            <a:r>
              <a:rPr lang="ru-RU" altLang="ru-RU" sz="2400" b="1"/>
              <a:t>В лес туманом заползает,</a:t>
            </a:r>
          </a:p>
          <a:p>
            <a:pPr eaLnBrk="1" hangingPunct="1">
              <a:buFontTx/>
              <a:buNone/>
            </a:pPr>
            <a:r>
              <a:rPr lang="ru-RU" altLang="ru-RU" sz="2400" b="1"/>
              <a:t>На плите у нас кипит,</a:t>
            </a:r>
          </a:p>
          <a:p>
            <a:pPr eaLnBrk="1" hangingPunct="1">
              <a:buFontTx/>
              <a:buNone/>
            </a:pPr>
            <a:r>
              <a:rPr lang="ru-RU" altLang="ru-RU" sz="2400" b="1"/>
              <a:t>Паром чайника шипит.</a:t>
            </a:r>
          </a:p>
          <a:p>
            <a:pPr eaLnBrk="1" hangingPunct="1">
              <a:buFontTx/>
              <a:buNone/>
            </a:pPr>
            <a:r>
              <a:rPr lang="ru-RU" altLang="ru-RU" sz="2400" b="1"/>
              <a:t>Без нее нам не умыться,</a:t>
            </a:r>
          </a:p>
          <a:p>
            <a:pPr eaLnBrk="1" hangingPunct="1">
              <a:buFontTx/>
              <a:buNone/>
            </a:pPr>
            <a:r>
              <a:rPr lang="ru-RU" altLang="ru-RU" sz="2400" b="1"/>
              <a:t>Не наесться, не напиться!</a:t>
            </a:r>
          </a:p>
          <a:p>
            <a:pPr eaLnBrk="1" hangingPunct="1">
              <a:buFontTx/>
              <a:buNone/>
            </a:pPr>
            <a:r>
              <a:rPr lang="ru-RU" altLang="ru-RU" sz="2400" b="1"/>
              <a:t>Смею вам я доложить:</a:t>
            </a:r>
          </a:p>
          <a:p>
            <a:pPr eaLnBrk="1" hangingPunct="1">
              <a:buFontTx/>
              <a:buNone/>
            </a:pPr>
            <a:r>
              <a:rPr lang="ru-RU" altLang="ru-RU" sz="2400" b="1"/>
              <a:t>Без нее нам не прожить!</a:t>
            </a:r>
          </a:p>
          <a:p>
            <a:pPr eaLnBrk="1" hangingPunct="1"/>
            <a:endParaRPr lang="ru-RU" alt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6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6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6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6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6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6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6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6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6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6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6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6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6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6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6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6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6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6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6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6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6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6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6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6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63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63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63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63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63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63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63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63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63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63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63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63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63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63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63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63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63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63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63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63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8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63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63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63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63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6F96577-047D-E58A-62CD-8F0E2D4FE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9459" name="Picture 4" descr="ocean_and_coasts_bahamas_ocean-1">
            <a:extLst>
              <a:ext uri="{FF2B5EF4-FFF2-40B4-BE49-F238E27FC236}">
                <a16:creationId xmlns:a16="http://schemas.microsoft.com/office/drawing/2014/main" id="{EA49BEE8-50C4-5A1B-67F1-E0E3FE8C243F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2413" y="0"/>
            <a:ext cx="9396413" cy="6858000"/>
          </a:xfrm>
          <a:noFill/>
        </p:spPr>
      </p:pic>
      <p:sp>
        <p:nvSpPr>
          <p:cNvPr id="19460" name="WordArt 9">
            <a:extLst>
              <a:ext uri="{FF2B5EF4-FFF2-40B4-BE49-F238E27FC236}">
                <a16:creationId xmlns:a16="http://schemas.microsoft.com/office/drawing/2014/main" id="{393A62A0-928E-C97C-5758-36871C9C83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353425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Вода - большая ценность,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ее надо беречь!</a:t>
            </a:r>
          </a:p>
        </p:txBody>
      </p:sp>
      <p:pic>
        <p:nvPicPr>
          <p:cNvPr id="54282" name="Picture 10" descr="j0233110">
            <a:extLst>
              <a:ext uri="{FF2B5EF4-FFF2-40B4-BE49-F238E27FC236}">
                <a16:creationId xmlns:a16="http://schemas.microsoft.com/office/drawing/2014/main" id="{0F7C48BD-6056-1912-7F34-37D7F48B2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276475"/>
            <a:ext cx="3240088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11" descr="J0232110">
            <a:extLst>
              <a:ext uri="{FF2B5EF4-FFF2-40B4-BE49-F238E27FC236}">
                <a16:creationId xmlns:a16="http://schemas.microsoft.com/office/drawing/2014/main" id="{251EC233-C437-B9E4-CEF7-75065F553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176371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Объект 3">
            <a:extLst>
              <a:ext uri="{FF2B5EF4-FFF2-40B4-BE49-F238E27FC236}">
                <a16:creationId xmlns:a16="http://schemas.microsoft.com/office/drawing/2014/main" id="{810FD1CF-DFFA-F703-EF07-194C6BD77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916113"/>
            <a:ext cx="6067425" cy="42846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>
            <a:extLst>
              <a:ext uri="{FF2B5EF4-FFF2-40B4-BE49-F238E27FC236}">
                <a16:creationId xmlns:a16="http://schemas.microsoft.com/office/drawing/2014/main" id="{9B02625E-E59B-CBE5-E810-8C724F624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549275"/>
            <a:ext cx="8147050" cy="55768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Цель и задачи:</a:t>
            </a:r>
          </a:p>
          <a:p>
            <a:pPr eaLnBrk="1" hangingPunct="1">
              <a:buFontTx/>
              <a:buNone/>
              <a:defRPr/>
            </a:pPr>
            <a:r>
              <a:rPr lang="ru-RU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Обратить внимание детей на значение воды в нашей жизни;</a:t>
            </a:r>
          </a:p>
          <a:p>
            <a:pPr eaLnBrk="1" hangingPunct="1">
              <a:buFontTx/>
              <a:buNone/>
              <a:defRPr/>
            </a:pPr>
            <a:r>
              <a:rPr lang="ru-RU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показать, где и  в каком виде существует вода в окружающей среде;</a:t>
            </a:r>
          </a:p>
          <a:p>
            <a:pPr eaLnBrk="1" hangingPunct="1">
              <a:buFontTx/>
              <a:buNone/>
              <a:defRPr/>
            </a:pPr>
            <a:r>
              <a:rPr lang="ru-RU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дать детям элементарные знания о круговороте воды в природе;</a:t>
            </a:r>
          </a:p>
          <a:p>
            <a:pPr eaLnBrk="1" hangingPunct="1">
              <a:buFontTx/>
              <a:buNone/>
              <a:defRPr/>
            </a:pPr>
            <a:r>
              <a:rPr lang="ru-RU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познакомить с явлением «кислого» дождя;</a:t>
            </a:r>
          </a:p>
          <a:p>
            <a:pPr eaLnBrk="1" hangingPunct="1">
              <a:buFontTx/>
              <a:buNone/>
              <a:defRPr/>
            </a:pPr>
            <a:r>
              <a:rPr lang="ru-RU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воспитывать бережное отношение к воде.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5">
            <a:extLst>
              <a:ext uri="{FF2B5EF4-FFF2-40B4-BE49-F238E27FC236}">
                <a16:creationId xmlns:a16="http://schemas.microsoft.com/office/drawing/2014/main" id="{838F6504-63E3-A0A2-A2A7-33061CDF9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CC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>
            <a:extLst>
              <a:ext uri="{FF2B5EF4-FFF2-40B4-BE49-F238E27FC236}">
                <a16:creationId xmlns:a16="http://schemas.microsoft.com/office/drawing/2014/main" id="{80A6F3B0-607C-6531-E1B1-E6DAF7F2BC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84438" y="3860800"/>
            <a:ext cx="6337300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Вы слыхали о воде?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Говорят, она везде!</a:t>
            </a:r>
          </a:p>
        </p:txBody>
      </p:sp>
      <p:sp>
        <p:nvSpPr>
          <p:cNvPr id="2054" name="WordArt 6">
            <a:extLst>
              <a:ext uri="{FF2B5EF4-FFF2-40B4-BE49-F238E27FC236}">
                <a16:creationId xmlns:a16="http://schemas.microsoft.com/office/drawing/2014/main" id="{D4A75A7C-A592-75BA-E26F-6624D4A168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692150"/>
            <a:ext cx="8135937" cy="1800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вода вокруг нас</a:t>
            </a:r>
          </a:p>
        </p:txBody>
      </p:sp>
      <p:pic>
        <p:nvPicPr>
          <p:cNvPr id="4100" name="Picture 7" descr="J0232110">
            <a:extLst>
              <a:ext uri="{FF2B5EF4-FFF2-40B4-BE49-F238E27FC236}">
                <a16:creationId xmlns:a16="http://schemas.microsoft.com/office/drawing/2014/main" id="{AF39B7B4-477A-C35C-058E-191830A03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84538"/>
            <a:ext cx="2160588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66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EXPO12084">
            <a:extLst>
              <a:ext uri="{FF2B5EF4-FFF2-40B4-BE49-F238E27FC236}">
                <a16:creationId xmlns:a16="http://schemas.microsoft.com/office/drawing/2014/main" id="{1F78D1D2-39E5-DB2D-649A-AD51516B9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40509"/>
              </a:clrFrom>
              <a:clrTo>
                <a:srgbClr val="0405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619283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22">
            <a:extLst>
              <a:ext uri="{FF2B5EF4-FFF2-40B4-BE49-F238E27FC236}">
                <a16:creationId xmlns:a16="http://schemas.microsoft.com/office/drawing/2014/main" id="{60CCC7D5-9292-EE98-67BC-336102E347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81819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ВОДА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ЗАНИМАЕТ 3/4 ПОВЕРХНОСТИ ЗЕСНОГО ШАРА</a:t>
            </a:r>
          </a:p>
        </p:txBody>
      </p:sp>
      <p:pic>
        <p:nvPicPr>
          <p:cNvPr id="5124" name="Picture 28" descr="J0232110">
            <a:extLst>
              <a:ext uri="{FF2B5EF4-FFF2-40B4-BE49-F238E27FC236}">
                <a16:creationId xmlns:a16="http://schemas.microsoft.com/office/drawing/2014/main" id="{292F1739-A656-3F97-5203-5F43E11CA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80022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29">
            <a:extLst>
              <a:ext uri="{FF2B5EF4-FFF2-40B4-BE49-F238E27FC236}">
                <a16:creationId xmlns:a16="http://schemas.microsoft.com/office/drawing/2014/main" id="{95FDF47A-1B90-EA2A-EA24-4FBD2085E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276475"/>
            <a:ext cx="3230563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4" name="WordArt 28">
            <a:extLst>
              <a:ext uri="{FF2B5EF4-FFF2-40B4-BE49-F238E27FC236}">
                <a16:creationId xmlns:a16="http://schemas.microsoft.com/office/drawing/2014/main" id="{86D0EE97-5E6F-B3EF-AEB6-6A6724809C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7993063" cy="1152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В  о  д  а  -  э  т  о  .  . .</a:t>
            </a:r>
          </a:p>
        </p:txBody>
      </p:sp>
      <p:pic>
        <p:nvPicPr>
          <p:cNvPr id="4125" name="Picture 29" descr="EXPO3603">
            <a:extLst>
              <a:ext uri="{FF2B5EF4-FFF2-40B4-BE49-F238E27FC236}">
                <a16:creationId xmlns:a16="http://schemas.microsoft.com/office/drawing/2014/main" id="{71E01F68-D44A-8509-4575-51993299A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557338"/>
            <a:ext cx="49688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6" name="WordArt 30">
            <a:extLst>
              <a:ext uri="{FF2B5EF4-FFF2-40B4-BE49-F238E27FC236}">
                <a16:creationId xmlns:a16="http://schemas.microsoft.com/office/drawing/2014/main" id="{B76C2FA3-43AE-919E-2C0D-557990EC81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1700213"/>
            <a:ext cx="2952750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реки</a:t>
            </a:r>
          </a:p>
        </p:txBody>
      </p:sp>
      <p:pic>
        <p:nvPicPr>
          <p:cNvPr id="6149" name="Picture 31" descr="J0232110">
            <a:extLst>
              <a:ext uri="{FF2B5EF4-FFF2-40B4-BE49-F238E27FC236}">
                <a16:creationId xmlns:a16="http://schemas.microsoft.com/office/drawing/2014/main" id="{0AC92C78-BB4F-F2F4-41CF-A61DB6A2A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81525"/>
            <a:ext cx="158432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99FF66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EXPO11300">
            <a:extLst>
              <a:ext uri="{FF2B5EF4-FFF2-40B4-BE49-F238E27FC236}">
                <a16:creationId xmlns:a16="http://schemas.microsoft.com/office/drawing/2014/main" id="{2B4001F1-E659-DC39-8D80-540E8FFBB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" r="2026"/>
          <a:stretch>
            <a:fillRect/>
          </a:stretch>
        </p:blipFill>
        <p:spPr bwMode="auto">
          <a:xfrm>
            <a:off x="1835150" y="476250"/>
            <a:ext cx="69850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WordArt 6">
            <a:extLst>
              <a:ext uri="{FF2B5EF4-FFF2-40B4-BE49-F238E27FC236}">
                <a16:creationId xmlns:a16="http://schemas.microsoft.com/office/drawing/2014/main" id="{BABF64A6-7BDE-B91D-B11F-C475FF5CE2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850" y="908050"/>
            <a:ext cx="3671888" cy="28813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моря</a:t>
            </a:r>
          </a:p>
        </p:txBody>
      </p:sp>
      <p:pic>
        <p:nvPicPr>
          <p:cNvPr id="7172" name="Picture 7" descr="J0232110">
            <a:extLst>
              <a:ext uri="{FF2B5EF4-FFF2-40B4-BE49-F238E27FC236}">
                <a16:creationId xmlns:a16="http://schemas.microsoft.com/office/drawing/2014/main" id="{89A8A164-1356-C7A7-9329-7F0D821CB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81525"/>
            <a:ext cx="158432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EXPO3679">
            <a:extLst>
              <a:ext uri="{FF2B5EF4-FFF2-40B4-BE49-F238E27FC236}">
                <a16:creationId xmlns:a16="http://schemas.microsoft.com/office/drawing/2014/main" id="{AD7F98D7-5FA0-CE6A-225A-C5E9CD41B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04813"/>
            <a:ext cx="5761037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9" descr="J0232110">
            <a:extLst>
              <a:ext uri="{FF2B5EF4-FFF2-40B4-BE49-F238E27FC236}">
                <a16:creationId xmlns:a16="http://schemas.microsoft.com/office/drawing/2014/main" id="{ECD99702-BCE6-CF1F-9CB1-1F74FB724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37063"/>
            <a:ext cx="1584325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WordArt 5">
            <a:extLst>
              <a:ext uri="{FF2B5EF4-FFF2-40B4-BE49-F238E27FC236}">
                <a16:creationId xmlns:a16="http://schemas.microsoft.com/office/drawing/2014/main" id="{B404475B-08C7-11C0-75B1-84693DED3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850" y="1052513"/>
            <a:ext cx="3960813" cy="2905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озера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7C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EXPO11328">
            <a:extLst>
              <a:ext uri="{FF2B5EF4-FFF2-40B4-BE49-F238E27FC236}">
                <a16:creationId xmlns:a16="http://schemas.microsoft.com/office/drawing/2014/main" id="{6C223E8D-0E1B-9E7A-2F7F-DF200E311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33375"/>
            <a:ext cx="619442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J0232110">
            <a:extLst>
              <a:ext uri="{FF2B5EF4-FFF2-40B4-BE49-F238E27FC236}">
                <a16:creationId xmlns:a16="http://schemas.microsoft.com/office/drawing/2014/main" id="{6CDE4EE3-09BD-A277-1351-BCDC39497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37063"/>
            <a:ext cx="1584325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WordArt 5">
            <a:extLst>
              <a:ext uri="{FF2B5EF4-FFF2-40B4-BE49-F238E27FC236}">
                <a16:creationId xmlns:a16="http://schemas.microsoft.com/office/drawing/2014/main" id="{EBAE89E3-6E55-ED34-4B52-E550F207A8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0825" y="1773238"/>
            <a:ext cx="4175125" cy="22336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ОКЕАНЫ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rgbClr val="66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>
            <a:extLst>
              <a:ext uri="{FF2B5EF4-FFF2-40B4-BE49-F238E27FC236}">
                <a16:creationId xmlns:a16="http://schemas.microsoft.com/office/drawing/2014/main" id="{DB59023A-BE2C-6B39-3F1C-A1584E8D77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8207375" cy="9318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вода существует в трех агрегатных состояниях</a:t>
            </a:r>
          </a:p>
        </p:txBody>
      </p:sp>
      <p:pic>
        <p:nvPicPr>
          <p:cNvPr id="53255" name="Picture 7" descr="J0215215">
            <a:extLst>
              <a:ext uri="{FF2B5EF4-FFF2-40B4-BE49-F238E27FC236}">
                <a16:creationId xmlns:a16="http://schemas.microsoft.com/office/drawing/2014/main" id="{51C6A4D6-AA8C-C169-4247-EF6198E79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4176712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8" descr="J0189253">
            <a:extLst>
              <a:ext uri="{FF2B5EF4-FFF2-40B4-BE49-F238E27FC236}">
                <a16:creationId xmlns:a16="http://schemas.microsoft.com/office/drawing/2014/main" id="{711D6898-6F69-CC60-9526-0DFAA0AEAB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84538"/>
            <a:ext cx="4176713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BD13634_">
            <a:extLst>
              <a:ext uri="{FF2B5EF4-FFF2-40B4-BE49-F238E27FC236}">
                <a16:creationId xmlns:a16="http://schemas.microsoft.com/office/drawing/2014/main" id="{29BBC131-BB17-0DB4-F1DC-EFD4C77AFD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28775"/>
            <a:ext cx="4427537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10">
            <a:extLst>
              <a:ext uri="{FF2B5EF4-FFF2-40B4-BE49-F238E27FC236}">
                <a16:creationId xmlns:a16="http://schemas.microsoft.com/office/drawing/2014/main" id="{FEBB9567-DF6D-D882-A936-2DB147C2A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789363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твердое</a:t>
            </a:r>
          </a:p>
        </p:txBody>
      </p:sp>
      <p:sp>
        <p:nvSpPr>
          <p:cNvPr id="10247" name="Text Box 11">
            <a:extLst>
              <a:ext uri="{FF2B5EF4-FFF2-40B4-BE49-F238E27FC236}">
                <a16:creationId xmlns:a16="http://schemas.microsoft.com/office/drawing/2014/main" id="{81C9B943-BC2E-1DD9-C331-578BB54AD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713" y="2487613"/>
            <a:ext cx="2684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/>
              <a:t>газообразное</a:t>
            </a:r>
          </a:p>
        </p:txBody>
      </p:sp>
      <p:sp>
        <p:nvSpPr>
          <p:cNvPr id="10248" name="Text Box 12">
            <a:extLst>
              <a:ext uri="{FF2B5EF4-FFF2-40B4-BE49-F238E27FC236}">
                <a16:creationId xmlns:a16="http://schemas.microsoft.com/office/drawing/2014/main" id="{7D1DC47D-1BB8-D66B-8DEE-67937C636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222875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/>
              <a:t>жидкое</a:t>
            </a:r>
          </a:p>
        </p:txBody>
      </p:sp>
      <p:pic>
        <p:nvPicPr>
          <p:cNvPr id="10249" name="Picture 13" descr="J0232110">
            <a:extLst>
              <a:ext uri="{FF2B5EF4-FFF2-40B4-BE49-F238E27FC236}">
                <a16:creationId xmlns:a16="http://schemas.microsoft.com/office/drawing/2014/main" id="{7CB8A394-A9CA-39BD-085F-76669DFC8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59338"/>
            <a:ext cx="1584325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1077</TotalTime>
  <Words>204</Words>
  <Application>Microsoft Office PowerPoint</Application>
  <PresentationFormat>Экран (4:3)</PresentationFormat>
  <Paragraphs>46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Оформление по умолчанию</vt:lpstr>
      <vt:lpstr>Выполнила презентацию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ЦИТ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puple</dc:creator>
  <cp:lastModifiedBy>Hi-tech</cp:lastModifiedBy>
  <cp:revision>40</cp:revision>
  <dcterms:created xsi:type="dcterms:W3CDTF">2007-08-24T04:51:19Z</dcterms:created>
  <dcterms:modified xsi:type="dcterms:W3CDTF">2023-04-27T12:44:08Z</dcterms:modified>
</cp:coreProperties>
</file>